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ink/ink2.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7"/>
  </p:notesMasterIdLst>
  <p:handoutMasterIdLst>
    <p:handoutMasterId r:id="rId88"/>
  </p:handoutMasterIdLst>
  <p:sldIdLst>
    <p:sldId id="256" r:id="rId5"/>
    <p:sldId id="257" r:id="rId6"/>
    <p:sldId id="308" r:id="rId7"/>
    <p:sldId id="400" r:id="rId8"/>
    <p:sldId id="401" r:id="rId9"/>
    <p:sldId id="402" r:id="rId10"/>
    <p:sldId id="265" r:id="rId11"/>
    <p:sldId id="280" r:id="rId12"/>
    <p:sldId id="406" r:id="rId13"/>
    <p:sldId id="404" r:id="rId14"/>
    <p:sldId id="405" r:id="rId15"/>
    <p:sldId id="258" r:id="rId16"/>
    <p:sldId id="259" r:id="rId17"/>
    <p:sldId id="260" r:id="rId18"/>
    <p:sldId id="262" r:id="rId19"/>
    <p:sldId id="263" r:id="rId20"/>
    <p:sldId id="266" r:id="rId21"/>
    <p:sldId id="267" r:id="rId22"/>
    <p:sldId id="268" r:id="rId23"/>
    <p:sldId id="269" r:id="rId24"/>
    <p:sldId id="270" r:id="rId25"/>
    <p:sldId id="271" r:id="rId26"/>
    <p:sldId id="272" r:id="rId27"/>
    <p:sldId id="273" r:id="rId28"/>
    <p:sldId id="274" r:id="rId29"/>
    <p:sldId id="277" r:id="rId30"/>
    <p:sldId id="278" r:id="rId31"/>
    <p:sldId id="279" r:id="rId32"/>
    <p:sldId id="292" r:id="rId33"/>
    <p:sldId id="293" r:id="rId34"/>
    <p:sldId id="294" r:id="rId35"/>
    <p:sldId id="295" r:id="rId36"/>
    <p:sldId id="399" r:id="rId37"/>
    <p:sldId id="553" r:id="rId38"/>
    <p:sldId id="554" r:id="rId39"/>
    <p:sldId id="555" r:id="rId40"/>
    <p:sldId id="556" r:id="rId41"/>
    <p:sldId id="557" r:id="rId42"/>
    <p:sldId id="558" r:id="rId43"/>
    <p:sldId id="403" r:id="rId44"/>
    <p:sldId id="407" r:id="rId45"/>
    <p:sldId id="408" r:id="rId46"/>
    <p:sldId id="369" r:id="rId47"/>
    <p:sldId id="378" r:id="rId48"/>
    <p:sldId id="409" r:id="rId49"/>
    <p:sldId id="410" r:id="rId50"/>
    <p:sldId id="388" r:id="rId51"/>
    <p:sldId id="411" r:id="rId52"/>
    <p:sldId id="412" r:id="rId53"/>
    <p:sldId id="391" r:id="rId54"/>
    <p:sldId id="413" r:id="rId55"/>
    <p:sldId id="365" r:id="rId56"/>
    <p:sldId id="358" r:id="rId57"/>
    <p:sldId id="393" r:id="rId58"/>
    <p:sldId id="381" r:id="rId59"/>
    <p:sldId id="384" r:id="rId60"/>
    <p:sldId id="371" r:id="rId61"/>
    <p:sldId id="376" r:id="rId62"/>
    <p:sldId id="551" r:id="rId63"/>
    <p:sldId id="550" r:id="rId64"/>
    <p:sldId id="559" r:id="rId65"/>
    <p:sldId id="560" r:id="rId66"/>
    <p:sldId id="561" r:id="rId67"/>
    <p:sldId id="562" r:id="rId68"/>
    <p:sldId id="563" r:id="rId69"/>
    <p:sldId id="564" r:id="rId70"/>
    <p:sldId id="565" r:id="rId71"/>
    <p:sldId id="264" r:id="rId72"/>
    <p:sldId id="566" r:id="rId73"/>
    <p:sldId id="314" r:id="rId74"/>
    <p:sldId id="312" r:id="rId75"/>
    <p:sldId id="386" r:id="rId76"/>
    <p:sldId id="387" r:id="rId77"/>
    <p:sldId id="389" r:id="rId78"/>
    <p:sldId id="390" r:id="rId79"/>
    <p:sldId id="394" r:id="rId80"/>
    <p:sldId id="395" r:id="rId81"/>
    <p:sldId id="396" r:id="rId82"/>
    <p:sldId id="382" r:id="rId83"/>
    <p:sldId id="315" r:id="rId84"/>
    <p:sldId id="398" r:id="rId85"/>
    <p:sldId id="319" r:id="rId86"/>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B2"/>
    <a:srgbClr val="F9EBE5"/>
    <a:srgbClr val="366092"/>
    <a:srgbClr val="B51200"/>
    <a:srgbClr val="D1EBFF"/>
    <a:srgbClr val="FFE9A3"/>
    <a:srgbClr val="CDCD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6E50AA-1C1C-4EC1-160D-6034A89E7455}" v="74" dt="2026-01-14T15:34:22.811"/>
    <p1510:client id="{355BFDCD-233A-AD8F-4507-F849CAB49647}" v="50" dt="2026-01-15T17:58:55.077"/>
    <p1510:client id="{63E946C7-A57D-F018-DE0F-F7C48443D2CF}" v="71" dt="2026-01-15T16:15:40.344"/>
    <p1510:client id="{7B7768BB-D67D-A96C-9F42-2BD89804997F}" v="4" dt="2026-01-15T14:16:10.721"/>
    <p1510:client id="{8CA6F60B-2780-0B63-6FD3-14A0D5D81E00}" v="636" dt="2026-01-14T17:44:35.3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presProps" Target="presProps.xml"/><Relationship Id="rId95"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viewProps" Target="view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rooks" userId="S::lisa.brooks@mbs.kbs.schule::5891a9dd-593a-4fcf-92a1-a2bcb262b558" providerId="AD" clId="Web-{8CA6F60B-2780-0B63-6FD3-14A0D5D81E00}"/>
    <pc:docChg chg="mod addSld delSld modSld sldOrd addMainMaster delMainMaster">
      <pc:chgData name="Lisa Brooks" userId="S::lisa.brooks@mbs.kbs.schule::5891a9dd-593a-4fcf-92a1-a2bcb262b558" providerId="AD" clId="Web-{8CA6F60B-2780-0B63-6FD3-14A0D5D81E00}" dt="2026-01-14T17:44:12.512" v="639" actId="20577"/>
      <pc:docMkLst>
        <pc:docMk/>
      </pc:docMkLst>
      <pc:sldChg chg="modSp mod modClrScheme chgLayout">
        <pc:chgData name="Lisa Brooks" userId="S::lisa.brooks@mbs.kbs.schule::5891a9dd-593a-4fcf-92a1-a2bcb262b558" providerId="AD" clId="Web-{8CA6F60B-2780-0B63-6FD3-14A0D5D81E00}" dt="2026-01-14T17:30:15.145" v="536"/>
        <pc:sldMkLst>
          <pc:docMk/>
          <pc:sldMk cId="2259308896" sldId="256"/>
        </pc:sldMkLst>
        <pc:spChg chg="mod ord">
          <ac:chgData name="Lisa Brooks" userId="S::lisa.brooks@mbs.kbs.schule::5891a9dd-593a-4fcf-92a1-a2bcb262b558" providerId="AD" clId="Web-{8CA6F60B-2780-0B63-6FD3-14A0D5D81E00}" dt="2026-01-14T17:30:15.145" v="536"/>
          <ac:spMkLst>
            <pc:docMk/>
            <pc:sldMk cId="2259308896" sldId="256"/>
            <ac:spMk id="2" creationId="{51DF3D98-3C30-4CFC-8643-C81E829C8C25}"/>
          </ac:spMkLst>
        </pc:spChg>
        <pc:spChg chg="mod ord">
          <ac:chgData name="Lisa Brooks" userId="S::lisa.brooks@mbs.kbs.schule::5891a9dd-593a-4fcf-92a1-a2bcb262b558" providerId="AD" clId="Web-{8CA6F60B-2780-0B63-6FD3-14A0D5D81E00}" dt="2026-01-14T17:30:15.145" v="536"/>
          <ac:spMkLst>
            <pc:docMk/>
            <pc:sldMk cId="2259308896" sldId="256"/>
            <ac:spMk id="3" creationId="{A068D447-28D3-4F5F-B2DC-FD67E9015868}"/>
          </ac:spMkLst>
        </pc:spChg>
        <pc:picChg chg="mod ord">
          <ac:chgData name="Lisa Brooks" userId="S::lisa.brooks@mbs.kbs.schule::5891a9dd-593a-4fcf-92a1-a2bcb262b558" providerId="AD" clId="Web-{8CA6F60B-2780-0B63-6FD3-14A0D5D81E00}" dt="2026-01-14T17:30:15.145" v="536"/>
          <ac:picMkLst>
            <pc:docMk/>
            <pc:sldMk cId="2259308896" sldId="256"/>
            <ac:picMk id="7" creationId="{CAD6B892-C737-42B2-8D30-2F0C4550CC5D}"/>
          </ac:picMkLst>
        </pc:picChg>
      </pc:sldChg>
      <pc:sldChg chg="modSp mod modClrScheme chgLayout">
        <pc:chgData name="Lisa Brooks" userId="S::lisa.brooks@mbs.kbs.schule::5891a9dd-593a-4fcf-92a1-a2bcb262b558" providerId="AD" clId="Web-{8CA6F60B-2780-0B63-6FD3-14A0D5D81E00}" dt="2026-01-14T17:30:15.145" v="536"/>
        <pc:sldMkLst>
          <pc:docMk/>
          <pc:sldMk cId="1325608595" sldId="257"/>
        </pc:sldMkLst>
        <pc:spChg chg="mod ord">
          <ac:chgData name="Lisa Brooks" userId="S::lisa.brooks@mbs.kbs.schule::5891a9dd-593a-4fcf-92a1-a2bcb262b558" providerId="AD" clId="Web-{8CA6F60B-2780-0B63-6FD3-14A0D5D81E00}" dt="2026-01-14T17:30:15.145" v="536"/>
          <ac:spMkLst>
            <pc:docMk/>
            <pc:sldMk cId="1325608595" sldId="257"/>
            <ac:spMk id="3" creationId="{22788C46-D0BC-4307-AE55-7601A139E7CB}"/>
          </ac:spMkLst>
        </pc:spChg>
        <pc:spChg chg="mod ord">
          <ac:chgData name="Lisa Brooks" userId="S::lisa.brooks@mbs.kbs.schule::5891a9dd-593a-4fcf-92a1-a2bcb262b558" providerId="AD" clId="Web-{8CA6F60B-2780-0B63-6FD3-14A0D5D81E00}" dt="2026-01-14T17:30:15.145" v="536"/>
          <ac:spMkLst>
            <pc:docMk/>
            <pc:sldMk cId="1325608595" sldId="257"/>
            <ac:spMk id="51" creationId="{92016388-C216-491D-B032-A86FF344C82A}"/>
          </ac:spMkLst>
        </pc:spChg>
        <pc:spChg chg="mod ord">
          <ac:chgData name="Lisa Brooks" userId="S::lisa.brooks@mbs.kbs.schule::5891a9dd-593a-4fcf-92a1-a2bcb262b558" providerId="AD" clId="Web-{8CA6F60B-2780-0B63-6FD3-14A0D5D81E00}" dt="2026-01-14T17:30:15.145" v="536"/>
          <ac:spMkLst>
            <pc:docMk/>
            <pc:sldMk cId="1325608595" sldId="257"/>
            <ac:spMk id="60" creationId="{BC16F996-9151-4C5B-186C-F7ABC651E01F}"/>
          </ac:spMkLst>
        </pc:spChg>
        <pc:picChg chg="mod ord">
          <ac:chgData name="Lisa Brooks" userId="S::lisa.brooks@mbs.kbs.schule::5891a9dd-593a-4fcf-92a1-a2bcb262b558" providerId="AD" clId="Web-{8CA6F60B-2780-0B63-6FD3-14A0D5D81E00}" dt="2026-01-14T17:30:15.145" v="536"/>
          <ac:picMkLst>
            <pc:docMk/>
            <pc:sldMk cId="1325608595" sldId="257"/>
            <ac:picMk id="6" creationId="{2DE2CC5B-060F-4495-A4FD-E8A54773DBF4}"/>
          </ac:picMkLst>
        </pc:picChg>
      </pc:sldChg>
      <pc:sldChg chg="modSp add mod modClrScheme chgLayout">
        <pc:chgData name="Lisa Brooks" userId="S::lisa.brooks@mbs.kbs.schule::5891a9dd-593a-4fcf-92a1-a2bcb262b558" providerId="AD" clId="Web-{8CA6F60B-2780-0B63-6FD3-14A0D5D81E00}" dt="2026-01-14T17:30:15.145" v="536"/>
        <pc:sldMkLst>
          <pc:docMk/>
          <pc:sldMk cId="0" sldId="258"/>
        </pc:sldMkLst>
        <pc:spChg chg="mod ord">
          <ac:chgData name="Lisa Brooks" userId="S::lisa.brooks@mbs.kbs.schule::5891a9dd-593a-4fcf-92a1-a2bcb262b558" providerId="AD" clId="Web-{8CA6F60B-2780-0B63-6FD3-14A0D5D81E00}" dt="2026-01-14T17:30:15.145" v="536"/>
          <ac:spMkLst>
            <pc:docMk/>
            <pc:sldMk cId="0" sldId="258"/>
            <ac:spMk id="99"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59"/>
        </pc:sldMkLst>
        <pc:spChg chg="mod ord">
          <ac:chgData name="Lisa Brooks" userId="S::lisa.brooks@mbs.kbs.schule::5891a9dd-593a-4fcf-92a1-a2bcb262b558" providerId="AD" clId="Web-{8CA6F60B-2780-0B63-6FD3-14A0D5D81E00}" dt="2026-01-14T17:30:15.145" v="536"/>
          <ac:spMkLst>
            <pc:docMk/>
            <pc:sldMk cId="0" sldId="259"/>
            <ac:spMk id="102" creationId="{00000000-0000-0000-0000-000000000000}"/>
          </ac:spMkLst>
        </pc:spChg>
      </pc:sldChg>
      <pc:sldChg chg="modSp add del mod modClrScheme chgLayout">
        <pc:chgData name="Lisa Brooks" userId="S::lisa.brooks@mbs.kbs.schule::5891a9dd-593a-4fcf-92a1-a2bcb262b558" providerId="AD" clId="Web-{8CA6F60B-2780-0B63-6FD3-14A0D5D81E00}" dt="2026-01-14T17:30:15.145" v="536"/>
        <pc:sldMkLst>
          <pc:docMk/>
          <pc:sldMk cId="0" sldId="260"/>
        </pc:sldMkLst>
        <pc:spChg chg="mod ord">
          <ac:chgData name="Lisa Brooks" userId="S::lisa.brooks@mbs.kbs.schule::5891a9dd-593a-4fcf-92a1-a2bcb262b558" providerId="AD" clId="Web-{8CA6F60B-2780-0B63-6FD3-14A0D5D81E00}" dt="2026-01-14T17:30:15.145" v="536"/>
          <ac:spMkLst>
            <pc:docMk/>
            <pc:sldMk cId="0" sldId="260"/>
            <ac:spMk id="105"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62"/>
        </pc:sldMkLst>
        <pc:spChg chg="mod ord">
          <ac:chgData name="Lisa Brooks" userId="S::lisa.brooks@mbs.kbs.schule::5891a9dd-593a-4fcf-92a1-a2bcb262b558" providerId="AD" clId="Web-{8CA6F60B-2780-0B63-6FD3-14A0D5D81E00}" dt="2026-01-14T17:30:15.145" v="536"/>
          <ac:spMkLst>
            <pc:docMk/>
            <pc:sldMk cId="0" sldId="262"/>
            <ac:spMk id="111"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63"/>
        </pc:sldMkLst>
        <pc:spChg chg="mod ord">
          <ac:chgData name="Lisa Brooks" userId="S::lisa.brooks@mbs.kbs.schule::5891a9dd-593a-4fcf-92a1-a2bcb262b558" providerId="AD" clId="Web-{8CA6F60B-2780-0B63-6FD3-14A0D5D81E00}" dt="2026-01-14T17:30:15.145" v="536"/>
          <ac:spMkLst>
            <pc:docMk/>
            <pc:sldMk cId="0" sldId="263"/>
            <ac:spMk id="135" creationId="{00000000-0000-0000-0000-000000000000}"/>
          </ac:spMkLst>
        </pc:spChg>
      </pc:sldChg>
      <pc:sldChg chg="addSp delSp modSp add mod modClrScheme chgLayout">
        <pc:chgData name="Lisa Brooks" userId="S::lisa.brooks@mbs.kbs.schule::5891a9dd-593a-4fcf-92a1-a2bcb262b558" providerId="AD" clId="Web-{8CA6F60B-2780-0B63-6FD3-14A0D5D81E00}" dt="2026-01-14T17:30:15.145" v="536"/>
        <pc:sldMkLst>
          <pc:docMk/>
          <pc:sldMk cId="0" sldId="265"/>
        </pc:sldMkLst>
        <pc:spChg chg="add del mod ord">
          <ac:chgData name="Lisa Brooks" userId="S::lisa.brooks@mbs.kbs.schule::5891a9dd-593a-4fcf-92a1-a2bcb262b558" providerId="AD" clId="Web-{8CA6F60B-2780-0B63-6FD3-14A0D5D81E00}" dt="2026-01-14T17:28:57.313" v="528"/>
          <ac:spMkLst>
            <pc:docMk/>
            <pc:sldMk cId="0" sldId="265"/>
            <ac:spMk id="2" creationId="{A2FDCA93-84C3-A2BF-FDA8-F94F5777DD64}"/>
          </ac:spMkLst>
        </pc:spChg>
        <pc:spChg chg="add del mod ord">
          <ac:chgData name="Lisa Brooks" userId="S::lisa.brooks@mbs.kbs.schule::5891a9dd-593a-4fcf-92a1-a2bcb262b558" providerId="AD" clId="Web-{8CA6F60B-2780-0B63-6FD3-14A0D5D81E00}" dt="2026-01-14T17:28:57.313" v="528"/>
          <ac:spMkLst>
            <pc:docMk/>
            <pc:sldMk cId="0" sldId="265"/>
            <ac:spMk id="3" creationId="{E97D2743-53C5-0D32-2233-8A3DA895A04A}"/>
          </ac:spMkLst>
        </pc:spChg>
        <pc:spChg chg="mod ord">
          <ac:chgData name="Lisa Brooks" userId="S::lisa.brooks@mbs.kbs.schule::5891a9dd-593a-4fcf-92a1-a2bcb262b558" providerId="AD" clId="Web-{8CA6F60B-2780-0B63-6FD3-14A0D5D81E00}" dt="2026-01-14T17:30:15.145" v="536"/>
          <ac:spMkLst>
            <pc:docMk/>
            <pc:sldMk cId="0" sldId="265"/>
            <ac:spMk id="170"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66"/>
        </pc:sldMkLst>
        <pc:spChg chg="mod ord">
          <ac:chgData name="Lisa Brooks" userId="S::lisa.brooks@mbs.kbs.schule::5891a9dd-593a-4fcf-92a1-a2bcb262b558" providerId="AD" clId="Web-{8CA6F60B-2780-0B63-6FD3-14A0D5D81E00}" dt="2026-01-14T17:30:15.145" v="536"/>
          <ac:spMkLst>
            <pc:docMk/>
            <pc:sldMk cId="0" sldId="266"/>
            <ac:spMk id="193"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67"/>
        </pc:sldMkLst>
        <pc:spChg chg="mod ord">
          <ac:chgData name="Lisa Brooks" userId="S::lisa.brooks@mbs.kbs.schule::5891a9dd-593a-4fcf-92a1-a2bcb262b558" providerId="AD" clId="Web-{8CA6F60B-2780-0B63-6FD3-14A0D5D81E00}" dt="2026-01-14T17:30:15.145" v="536"/>
          <ac:spMkLst>
            <pc:docMk/>
            <pc:sldMk cId="0" sldId="267"/>
            <ac:spMk id="220"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68"/>
        </pc:sldMkLst>
        <pc:spChg chg="mod ord">
          <ac:chgData name="Lisa Brooks" userId="S::lisa.brooks@mbs.kbs.schule::5891a9dd-593a-4fcf-92a1-a2bcb262b558" providerId="AD" clId="Web-{8CA6F60B-2780-0B63-6FD3-14A0D5D81E00}" dt="2026-01-14T17:30:15.145" v="536"/>
          <ac:spMkLst>
            <pc:docMk/>
            <pc:sldMk cId="0" sldId="268"/>
            <ac:spMk id="238"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69"/>
        </pc:sldMkLst>
        <pc:spChg chg="mod ord">
          <ac:chgData name="Lisa Brooks" userId="S::lisa.brooks@mbs.kbs.schule::5891a9dd-593a-4fcf-92a1-a2bcb262b558" providerId="AD" clId="Web-{8CA6F60B-2780-0B63-6FD3-14A0D5D81E00}" dt="2026-01-14T17:30:15.145" v="536"/>
          <ac:spMkLst>
            <pc:docMk/>
            <pc:sldMk cId="0" sldId="269"/>
            <ac:spMk id="254"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70"/>
        </pc:sldMkLst>
        <pc:spChg chg="mod ord">
          <ac:chgData name="Lisa Brooks" userId="S::lisa.brooks@mbs.kbs.schule::5891a9dd-593a-4fcf-92a1-a2bcb262b558" providerId="AD" clId="Web-{8CA6F60B-2780-0B63-6FD3-14A0D5D81E00}" dt="2026-01-14T17:30:15.145" v="536"/>
          <ac:spMkLst>
            <pc:docMk/>
            <pc:sldMk cId="0" sldId="270"/>
            <ac:spMk id="272"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71"/>
        </pc:sldMkLst>
        <pc:spChg chg="mod ord">
          <ac:chgData name="Lisa Brooks" userId="S::lisa.brooks@mbs.kbs.schule::5891a9dd-593a-4fcf-92a1-a2bcb262b558" providerId="AD" clId="Web-{8CA6F60B-2780-0B63-6FD3-14A0D5D81E00}" dt="2026-01-14T17:30:15.145" v="536"/>
          <ac:spMkLst>
            <pc:docMk/>
            <pc:sldMk cId="0" sldId="271"/>
            <ac:spMk id="283"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72"/>
        </pc:sldMkLst>
        <pc:spChg chg="mod ord">
          <ac:chgData name="Lisa Brooks" userId="S::lisa.brooks@mbs.kbs.schule::5891a9dd-593a-4fcf-92a1-a2bcb262b558" providerId="AD" clId="Web-{8CA6F60B-2780-0B63-6FD3-14A0D5D81E00}" dt="2026-01-14T17:30:15.145" v="536"/>
          <ac:spMkLst>
            <pc:docMk/>
            <pc:sldMk cId="0" sldId="272"/>
            <ac:spMk id="288"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73"/>
        </pc:sldMkLst>
        <pc:spChg chg="mod ord">
          <ac:chgData name="Lisa Brooks" userId="S::lisa.brooks@mbs.kbs.schule::5891a9dd-593a-4fcf-92a1-a2bcb262b558" providerId="AD" clId="Web-{8CA6F60B-2780-0B63-6FD3-14A0D5D81E00}" dt="2026-01-14T17:30:15.145" v="536"/>
          <ac:spMkLst>
            <pc:docMk/>
            <pc:sldMk cId="0" sldId="273"/>
            <ac:spMk id="292"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74"/>
        </pc:sldMkLst>
        <pc:spChg chg="mod ord">
          <ac:chgData name="Lisa Brooks" userId="S::lisa.brooks@mbs.kbs.schule::5891a9dd-593a-4fcf-92a1-a2bcb262b558" providerId="AD" clId="Web-{8CA6F60B-2780-0B63-6FD3-14A0D5D81E00}" dt="2026-01-14T17:30:15.145" v="536"/>
          <ac:spMkLst>
            <pc:docMk/>
            <pc:sldMk cId="0" sldId="274"/>
            <ac:spMk id="296"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77"/>
        </pc:sldMkLst>
        <pc:spChg chg="mod ord">
          <ac:chgData name="Lisa Brooks" userId="S::lisa.brooks@mbs.kbs.schule::5891a9dd-593a-4fcf-92a1-a2bcb262b558" providerId="AD" clId="Web-{8CA6F60B-2780-0B63-6FD3-14A0D5D81E00}" dt="2026-01-14T17:30:15.145" v="536"/>
          <ac:spMkLst>
            <pc:docMk/>
            <pc:sldMk cId="0" sldId="277"/>
            <ac:spMk id="313" creationId="{00000000-0000-0000-0000-000000000000}"/>
          </ac:spMkLst>
        </pc:spChg>
        <pc:spChg chg="mod">
          <ac:chgData name="Lisa Brooks" userId="S::lisa.brooks@mbs.kbs.schule::5891a9dd-593a-4fcf-92a1-a2bcb262b558" providerId="AD" clId="Web-{8CA6F60B-2780-0B63-6FD3-14A0D5D81E00}" dt="2026-01-14T17:30:15.145" v="536"/>
          <ac:spMkLst>
            <pc:docMk/>
            <pc:sldMk cId="0" sldId="277"/>
            <ac:spMk id="314"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78"/>
        </pc:sldMkLst>
        <pc:spChg chg="mod ord">
          <ac:chgData name="Lisa Brooks" userId="S::lisa.brooks@mbs.kbs.schule::5891a9dd-593a-4fcf-92a1-a2bcb262b558" providerId="AD" clId="Web-{8CA6F60B-2780-0B63-6FD3-14A0D5D81E00}" dt="2026-01-14T17:30:15.145" v="536"/>
          <ac:spMkLst>
            <pc:docMk/>
            <pc:sldMk cId="0" sldId="278"/>
            <ac:spMk id="317" creationId="{00000000-0000-0000-0000-000000000000}"/>
          </ac:spMkLst>
        </pc:spChg>
        <pc:spChg chg="mod">
          <ac:chgData name="Lisa Brooks" userId="S::lisa.brooks@mbs.kbs.schule::5891a9dd-593a-4fcf-92a1-a2bcb262b558" providerId="AD" clId="Web-{8CA6F60B-2780-0B63-6FD3-14A0D5D81E00}" dt="2026-01-14T17:30:15.145" v="536"/>
          <ac:spMkLst>
            <pc:docMk/>
            <pc:sldMk cId="0" sldId="278"/>
            <ac:spMk id="318"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79"/>
        </pc:sldMkLst>
        <pc:spChg chg="mod ord">
          <ac:chgData name="Lisa Brooks" userId="S::lisa.brooks@mbs.kbs.schule::5891a9dd-593a-4fcf-92a1-a2bcb262b558" providerId="AD" clId="Web-{8CA6F60B-2780-0B63-6FD3-14A0D5D81E00}" dt="2026-01-14T17:30:15.145" v="536"/>
          <ac:spMkLst>
            <pc:docMk/>
            <pc:sldMk cId="0" sldId="279"/>
            <ac:spMk id="322" creationId="{00000000-0000-0000-0000-000000000000}"/>
          </ac:spMkLst>
        </pc:spChg>
        <pc:spChg chg="mod">
          <ac:chgData name="Lisa Brooks" userId="S::lisa.brooks@mbs.kbs.schule::5891a9dd-593a-4fcf-92a1-a2bcb262b558" providerId="AD" clId="Web-{8CA6F60B-2780-0B63-6FD3-14A0D5D81E00}" dt="2026-01-14T17:30:15.145" v="536"/>
          <ac:spMkLst>
            <pc:docMk/>
            <pc:sldMk cId="0" sldId="279"/>
            <ac:spMk id="323" creationId="{00000000-0000-0000-0000-000000000000}"/>
          </ac:spMkLst>
        </pc:spChg>
      </pc:sldChg>
      <pc:sldChg chg="addSp delSp modSp add mod modClrScheme modShow chgLayout">
        <pc:chgData name="Lisa Brooks" userId="S::lisa.brooks@mbs.kbs.schule::5891a9dd-593a-4fcf-92a1-a2bcb262b558" providerId="AD" clId="Web-{8CA6F60B-2780-0B63-6FD3-14A0D5D81E00}" dt="2026-01-14T17:31:13.116" v="542" actId="1076"/>
        <pc:sldMkLst>
          <pc:docMk/>
          <pc:sldMk cId="0" sldId="280"/>
        </pc:sldMkLst>
        <pc:spChg chg="add mod">
          <ac:chgData name="Lisa Brooks" userId="S::lisa.brooks@mbs.kbs.schule::5891a9dd-593a-4fcf-92a1-a2bcb262b558" providerId="AD" clId="Web-{8CA6F60B-2780-0B63-6FD3-14A0D5D81E00}" dt="2026-01-14T17:25:51.543" v="519" actId="1076"/>
          <ac:spMkLst>
            <pc:docMk/>
            <pc:sldMk cId="0" sldId="280"/>
            <ac:spMk id="3" creationId="{06231BF8-6393-C33A-52AA-E0450A3B2A96}"/>
          </ac:spMkLst>
        </pc:spChg>
        <pc:spChg chg="add mod ord">
          <ac:chgData name="Lisa Brooks" userId="S::lisa.brooks@mbs.kbs.schule::5891a9dd-593a-4fcf-92a1-a2bcb262b558" providerId="AD" clId="Web-{8CA6F60B-2780-0B63-6FD3-14A0D5D81E00}" dt="2026-01-14T17:27:28.154" v="526"/>
          <ac:spMkLst>
            <pc:docMk/>
            <pc:sldMk cId="0" sldId="280"/>
            <ac:spMk id="5" creationId="{6C52BB42-EE81-EB9F-603E-58D32084A4AF}"/>
          </ac:spMkLst>
        </pc:spChg>
        <pc:spChg chg="mod ord">
          <ac:chgData name="Lisa Brooks" userId="S::lisa.brooks@mbs.kbs.schule::5891a9dd-593a-4fcf-92a1-a2bcb262b558" providerId="AD" clId="Web-{8CA6F60B-2780-0B63-6FD3-14A0D5D81E00}" dt="2026-01-14T17:30:15.145" v="536"/>
          <ac:spMkLst>
            <pc:docMk/>
            <pc:sldMk cId="0" sldId="280"/>
            <ac:spMk id="326" creationId="{00000000-0000-0000-0000-000000000000}"/>
          </ac:spMkLst>
        </pc:spChg>
        <pc:spChg chg="del mod">
          <ac:chgData name="Lisa Brooks" userId="S::lisa.brooks@mbs.kbs.schule::5891a9dd-593a-4fcf-92a1-a2bcb262b558" providerId="AD" clId="Web-{8CA6F60B-2780-0B63-6FD3-14A0D5D81E00}" dt="2026-01-14T17:23:36.945" v="475"/>
          <ac:spMkLst>
            <pc:docMk/>
            <pc:sldMk cId="0" sldId="280"/>
            <ac:spMk id="327" creationId="{00000000-0000-0000-0000-000000000000}"/>
          </ac:spMkLst>
        </pc:spChg>
        <pc:spChg chg="mod">
          <ac:chgData name="Lisa Brooks" userId="S::lisa.brooks@mbs.kbs.schule::5891a9dd-593a-4fcf-92a1-a2bcb262b558" providerId="AD" clId="Web-{8CA6F60B-2780-0B63-6FD3-14A0D5D81E00}" dt="2026-01-14T17:31:13.116" v="542" actId="1076"/>
          <ac:spMkLst>
            <pc:docMk/>
            <pc:sldMk cId="0" sldId="280"/>
            <ac:spMk id="328" creationId="{00000000-0000-0000-0000-000000000000}"/>
          </ac:spMkLst>
        </pc:spChg>
        <pc:picChg chg="add mod">
          <ac:chgData name="Lisa Brooks" userId="S::lisa.brooks@mbs.kbs.schule::5891a9dd-593a-4fcf-92a1-a2bcb262b558" providerId="AD" clId="Web-{8CA6F60B-2780-0B63-6FD3-14A0D5D81E00}" dt="2026-01-14T17:26:25.466" v="523" actId="1076"/>
          <ac:picMkLst>
            <pc:docMk/>
            <pc:sldMk cId="0" sldId="280"/>
            <ac:picMk id="2" creationId="{BA3953BA-4765-07D0-F75F-E97C6CEB08CB}"/>
          </ac:picMkLst>
        </pc:picChg>
        <pc:picChg chg="add mod">
          <ac:chgData name="Lisa Brooks" userId="S::lisa.brooks@mbs.kbs.schule::5891a9dd-593a-4fcf-92a1-a2bcb262b558" providerId="AD" clId="Web-{8CA6F60B-2780-0B63-6FD3-14A0D5D81E00}" dt="2026-01-14T17:30:35.286" v="537" actId="1076"/>
          <ac:picMkLst>
            <pc:docMk/>
            <pc:sldMk cId="0" sldId="280"/>
            <ac:picMk id="4" creationId="{6FE3B022-8C2E-11F1-0CC5-82BC23321D44}"/>
          </ac:picMkLst>
        </pc:picChg>
        <pc:picChg chg="mod">
          <ac:chgData name="Lisa Brooks" userId="S::lisa.brooks@mbs.kbs.schule::5891a9dd-593a-4fcf-92a1-a2bcb262b558" providerId="AD" clId="Web-{8CA6F60B-2780-0B63-6FD3-14A0D5D81E00}" dt="2026-01-14T17:25:42.887" v="517" actId="1076"/>
          <ac:picMkLst>
            <pc:docMk/>
            <pc:sldMk cId="0" sldId="280"/>
            <ac:picMk id="329" creationId="{00000000-0000-0000-0000-000000000000}"/>
          </ac:picMkLst>
        </pc:picChg>
      </pc:sldChg>
      <pc:sldChg chg="modSp add mod modClrScheme chgLayout">
        <pc:chgData name="Lisa Brooks" userId="S::lisa.brooks@mbs.kbs.schule::5891a9dd-593a-4fcf-92a1-a2bcb262b558" providerId="AD" clId="Web-{8CA6F60B-2780-0B63-6FD3-14A0D5D81E00}" dt="2026-01-14T17:30:15.145" v="536"/>
        <pc:sldMkLst>
          <pc:docMk/>
          <pc:sldMk cId="0" sldId="292"/>
        </pc:sldMkLst>
        <pc:spChg chg="mod ord">
          <ac:chgData name="Lisa Brooks" userId="S::lisa.brooks@mbs.kbs.schule::5891a9dd-593a-4fcf-92a1-a2bcb262b558" providerId="AD" clId="Web-{8CA6F60B-2780-0B63-6FD3-14A0D5D81E00}" dt="2026-01-14T17:30:15.145" v="536"/>
          <ac:spMkLst>
            <pc:docMk/>
            <pc:sldMk cId="0" sldId="292"/>
            <ac:spMk id="393"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93"/>
        </pc:sldMkLst>
        <pc:spChg chg="mod ord">
          <ac:chgData name="Lisa Brooks" userId="S::lisa.brooks@mbs.kbs.schule::5891a9dd-593a-4fcf-92a1-a2bcb262b558" providerId="AD" clId="Web-{8CA6F60B-2780-0B63-6FD3-14A0D5D81E00}" dt="2026-01-14T17:30:15.145" v="536"/>
          <ac:spMkLst>
            <pc:docMk/>
            <pc:sldMk cId="0" sldId="293"/>
            <ac:spMk id="397"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94"/>
        </pc:sldMkLst>
        <pc:spChg chg="mod ord">
          <ac:chgData name="Lisa Brooks" userId="S::lisa.brooks@mbs.kbs.schule::5891a9dd-593a-4fcf-92a1-a2bcb262b558" providerId="AD" clId="Web-{8CA6F60B-2780-0B63-6FD3-14A0D5D81E00}" dt="2026-01-14T17:30:15.145" v="536"/>
          <ac:spMkLst>
            <pc:docMk/>
            <pc:sldMk cId="0" sldId="294"/>
            <ac:spMk id="403"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0" sldId="295"/>
        </pc:sldMkLst>
        <pc:spChg chg="mod ord">
          <ac:chgData name="Lisa Brooks" userId="S::lisa.brooks@mbs.kbs.schule::5891a9dd-593a-4fcf-92a1-a2bcb262b558" providerId="AD" clId="Web-{8CA6F60B-2780-0B63-6FD3-14A0D5D81E00}" dt="2026-01-14T17:30:15.145" v="536"/>
          <ac:spMkLst>
            <pc:docMk/>
            <pc:sldMk cId="0" sldId="295"/>
            <ac:spMk id="408" creationId="{00000000-0000-0000-0000-000000000000}"/>
          </ac:spMkLst>
        </pc:spChg>
        <pc:spChg chg="mod">
          <ac:chgData name="Lisa Brooks" userId="S::lisa.brooks@mbs.kbs.schule::5891a9dd-593a-4fcf-92a1-a2bcb262b558" providerId="AD" clId="Web-{8CA6F60B-2780-0B63-6FD3-14A0D5D81E00}" dt="2026-01-14T17:30:15.145" v="536"/>
          <ac:spMkLst>
            <pc:docMk/>
            <pc:sldMk cId="0" sldId="295"/>
            <ac:spMk id="409" creationId="{00000000-0000-0000-0000-000000000000}"/>
          </ac:spMkLst>
        </pc:spChg>
      </pc:sldChg>
      <pc:sldChg chg="modSp mod modClrScheme chgLayout">
        <pc:chgData name="Lisa Brooks" userId="S::lisa.brooks@mbs.kbs.schule::5891a9dd-593a-4fcf-92a1-a2bcb262b558" providerId="AD" clId="Web-{8CA6F60B-2780-0B63-6FD3-14A0D5D81E00}" dt="2026-01-14T17:30:15.145" v="536"/>
        <pc:sldMkLst>
          <pc:docMk/>
          <pc:sldMk cId="57931817" sldId="308"/>
        </pc:sldMkLst>
        <pc:spChg chg="mod ord">
          <ac:chgData name="Lisa Brooks" userId="S::lisa.brooks@mbs.kbs.schule::5891a9dd-593a-4fcf-92a1-a2bcb262b558" providerId="AD" clId="Web-{8CA6F60B-2780-0B63-6FD3-14A0D5D81E00}" dt="2026-01-14T17:30:15.145" v="536"/>
          <ac:spMkLst>
            <pc:docMk/>
            <pc:sldMk cId="57931817" sldId="308"/>
            <ac:spMk id="7" creationId="{8460295B-54B9-4937-90E3-BAB9CE69E30B}"/>
          </ac:spMkLst>
        </pc:spChg>
      </pc:sldChg>
      <pc:sldChg chg="del">
        <pc:chgData name="Lisa Brooks" userId="S::lisa.brooks@mbs.kbs.schule::5891a9dd-593a-4fcf-92a1-a2bcb262b558" providerId="AD" clId="Web-{8CA6F60B-2780-0B63-6FD3-14A0D5D81E00}" dt="2026-01-14T17:01:41.876" v="319"/>
        <pc:sldMkLst>
          <pc:docMk/>
          <pc:sldMk cId="4099015507" sldId="310"/>
        </pc:sldMkLst>
      </pc:sldChg>
      <pc:sldChg chg="modSp mod modClrScheme chgLayout">
        <pc:chgData name="Lisa Brooks" userId="S::lisa.brooks@mbs.kbs.schule::5891a9dd-593a-4fcf-92a1-a2bcb262b558" providerId="AD" clId="Web-{8CA6F60B-2780-0B63-6FD3-14A0D5D81E00}" dt="2026-01-14T17:30:15.145" v="536"/>
        <pc:sldMkLst>
          <pc:docMk/>
          <pc:sldMk cId="1733165912" sldId="312"/>
        </pc:sldMkLst>
        <pc:spChg chg="mod ord">
          <ac:chgData name="Lisa Brooks" userId="S::lisa.brooks@mbs.kbs.schule::5891a9dd-593a-4fcf-92a1-a2bcb262b558" providerId="AD" clId="Web-{8CA6F60B-2780-0B63-6FD3-14A0D5D81E00}" dt="2026-01-14T17:30:15.145" v="536"/>
          <ac:spMkLst>
            <pc:docMk/>
            <pc:sldMk cId="1733165912" sldId="312"/>
            <ac:spMk id="7" creationId="{8460295B-54B9-4937-90E3-BAB9CE69E30B}"/>
          </ac:spMkLst>
        </pc:spChg>
      </pc:sldChg>
      <pc:sldChg chg="modSp mod modClrScheme chgLayout">
        <pc:chgData name="Lisa Brooks" userId="S::lisa.brooks@mbs.kbs.schule::5891a9dd-593a-4fcf-92a1-a2bcb262b558" providerId="AD" clId="Web-{8CA6F60B-2780-0B63-6FD3-14A0D5D81E00}" dt="2026-01-14T17:30:15.145" v="536"/>
        <pc:sldMkLst>
          <pc:docMk/>
          <pc:sldMk cId="330907827" sldId="314"/>
        </pc:sldMkLst>
        <pc:spChg chg="mod ord">
          <ac:chgData name="Lisa Brooks" userId="S::lisa.brooks@mbs.kbs.schule::5891a9dd-593a-4fcf-92a1-a2bcb262b558" providerId="AD" clId="Web-{8CA6F60B-2780-0B63-6FD3-14A0D5D81E00}" dt="2026-01-14T17:30:15.145" v="536"/>
          <ac:spMkLst>
            <pc:docMk/>
            <pc:sldMk cId="330907827" sldId="314"/>
            <ac:spMk id="6" creationId="{8460295B-54B9-4937-90E3-BAB9CE69E30B}"/>
          </ac:spMkLst>
        </pc:spChg>
      </pc:sldChg>
      <pc:sldChg chg="modSp mod modClrScheme chgLayout">
        <pc:chgData name="Lisa Brooks" userId="S::lisa.brooks@mbs.kbs.schule::5891a9dd-593a-4fcf-92a1-a2bcb262b558" providerId="AD" clId="Web-{8CA6F60B-2780-0B63-6FD3-14A0D5D81E00}" dt="2026-01-14T17:30:15.145" v="536"/>
        <pc:sldMkLst>
          <pc:docMk/>
          <pc:sldMk cId="1059331598" sldId="315"/>
        </pc:sldMkLst>
        <pc:spChg chg="mod ord">
          <ac:chgData name="Lisa Brooks" userId="S::lisa.brooks@mbs.kbs.schule::5891a9dd-593a-4fcf-92a1-a2bcb262b558" providerId="AD" clId="Web-{8CA6F60B-2780-0B63-6FD3-14A0D5D81E00}" dt="2026-01-14T17:30:15.145" v="536"/>
          <ac:spMkLst>
            <pc:docMk/>
            <pc:sldMk cId="1059331598" sldId="315"/>
            <ac:spMk id="5" creationId="{00000000-0000-0000-0000-000000000000}"/>
          </ac:spMkLst>
        </pc:spChg>
      </pc:sldChg>
      <pc:sldChg chg="modSp mod modClrScheme chgLayout">
        <pc:chgData name="Lisa Brooks" userId="S::lisa.brooks@mbs.kbs.schule::5891a9dd-593a-4fcf-92a1-a2bcb262b558" providerId="AD" clId="Web-{8CA6F60B-2780-0B63-6FD3-14A0D5D81E00}" dt="2026-01-14T17:30:15.145" v="536"/>
        <pc:sldMkLst>
          <pc:docMk/>
          <pc:sldMk cId="1161345090" sldId="319"/>
        </pc:sldMkLst>
        <pc:spChg chg="mod ord">
          <ac:chgData name="Lisa Brooks" userId="S::lisa.brooks@mbs.kbs.schule::5891a9dd-593a-4fcf-92a1-a2bcb262b558" providerId="AD" clId="Web-{8CA6F60B-2780-0B63-6FD3-14A0D5D81E00}" dt="2026-01-14T17:30:15.145" v="536"/>
          <ac:spMkLst>
            <pc:docMk/>
            <pc:sldMk cId="1161345090" sldId="319"/>
            <ac:spMk id="2" creationId="{69FAE308-3076-43DB-B834-DA0B0AE19AF9}"/>
          </ac:spMkLst>
        </pc:spChg>
        <pc:spChg chg="mod ord">
          <ac:chgData name="Lisa Brooks" userId="S::lisa.brooks@mbs.kbs.schule::5891a9dd-593a-4fcf-92a1-a2bcb262b558" providerId="AD" clId="Web-{8CA6F60B-2780-0B63-6FD3-14A0D5D81E00}" dt="2026-01-14T17:30:15.145" v="536"/>
          <ac:spMkLst>
            <pc:docMk/>
            <pc:sldMk cId="1161345090" sldId="319"/>
            <ac:spMk id="3" creationId="{BABC2CE0-8806-4B2A-A10A-32984D317434}"/>
          </ac:spMkLst>
        </pc:spChg>
        <pc:picChg chg="mod ord">
          <ac:chgData name="Lisa Brooks" userId="S::lisa.brooks@mbs.kbs.schule::5891a9dd-593a-4fcf-92a1-a2bcb262b558" providerId="AD" clId="Web-{8CA6F60B-2780-0B63-6FD3-14A0D5D81E00}" dt="2026-01-14T17:30:15.145" v="536"/>
          <ac:picMkLst>
            <pc:docMk/>
            <pc:sldMk cId="1161345090" sldId="319"/>
            <ac:picMk id="11" creationId="{DD73295D-4867-43EC-AC6B-6C46423648E2}"/>
          </ac:picMkLst>
        </pc:picChg>
      </pc:sldChg>
      <pc:sldChg chg="modSp mod modClrScheme chgLayout">
        <pc:chgData name="Lisa Brooks" userId="S::lisa.brooks@mbs.kbs.schule::5891a9dd-593a-4fcf-92a1-a2bcb262b558" providerId="AD" clId="Web-{8CA6F60B-2780-0B63-6FD3-14A0D5D81E00}" dt="2026-01-14T17:30:15.145" v="536"/>
        <pc:sldMkLst>
          <pc:docMk/>
          <pc:sldMk cId="2610292233" sldId="382"/>
        </pc:sldMkLst>
        <pc:spChg chg="mod ord">
          <ac:chgData name="Lisa Brooks" userId="S::lisa.brooks@mbs.kbs.schule::5891a9dd-593a-4fcf-92a1-a2bcb262b558" providerId="AD" clId="Web-{8CA6F60B-2780-0B63-6FD3-14A0D5D81E00}" dt="2026-01-14T17:30:15.145" v="536"/>
          <ac:spMkLst>
            <pc:docMk/>
            <pc:sldMk cId="2610292233" sldId="382"/>
            <ac:spMk id="2" creationId="{F96F75DE-8A44-4EC5-83C6-95BDDF10DFD9}"/>
          </ac:spMkLst>
        </pc:spChg>
        <pc:spChg chg="mod ord">
          <ac:chgData name="Lisa Brooks" userId="S::lisa.brooks@mbs.kbs.schule::5891a9dd-593a-4fcf-92a1-a2bcb262b558" providerId="AD" clId="Web-{8CA6F60B-2780-0B63-6FD3-14A0D5D81E00}" dt="2026-01-14T17:30:15.145" v="536"/>
          <ac:spMkLst>
            <pc:docMk/>
            <pc:sldMk cId="2610292233" sldId="382"/>
            <ac:spMk id="24" creationId="{57BFB191-F38B-37A2-8B9C-4DFB32B2D09A}"/>
          </ac:spMkLst>
        </pc:spChg>
        <pc:picChg chg="mod ord">
          <ac:chgData name="Lisa Brooks" userId="S::lisa.brooks@mbs.kbs.schule::5891a9dd-593a-4fcf-92a1-a2bcb262b558" providerId="AD" clId="Web-{8CA6F60B-2780-0B63-6FD3-14A0D5D81E00}" dt="2026-01-14T17:30:15.145" v="536"/>
          <ac:picMkLst>
            <pc:docMk/>
            <pc:sldMk cId="2610292233" sldId="382"/>
            <ac:picMk id="6" creationId="{2DE2CC5B-060F-4495-A4FD-E8A54773DBF4}"/>
          </ac:picMkLst>
        </pc:picChg>
      </pc:sldChg>
      <pc:sldChg chg="modSp mod modClrScheme chgLayout">
        <pc:chgData name="Lisa Brooks" userId="S::lisa.brooks@mbs.kbs.schule::5891a9dd-593a-4fcf-92a1-a2bcb262b558" providerId="AD" clId="Web-{8CA6F60B-2780-0B63-6FD3-14A0D5D81E00}" dt="2026-01-14T17:30:15.145" v="536"/>
        <pc:sldMkLst>
          <pc:docMk/>
          <pc:sldMk cId="1515422284" sldId="386"/>
        </pc:sldMkLst>
        <pc:spChg chg="mod ord">
          <ac:chgData name="Lisa Brooks" userId="S::lisa.brooks@mbs.kbs.schule::5891a9dd-593a-4fcf-92a1-a2bcb262b558" providerId="AD" clId="Web-{8CA6F60B-2780-0B63-6FD3-14A0D5D81E00}" dt="2026-01-14T17:30:15.145" v="536"/>
          <ac:spMkLst>
            <pc:docMk/>
            <pc:sldMk cId="1515422284" sldId="386"/>
            <ac:spMk id="5123" creationId="{D67CD8A9-A15E-4D58-A209-C4C5A45C7A52}"/>
          </ac:spMkLst>
        </pc:spChg>
      </pc:sldChg>
      <pc:sldChg chg="mod modClrScheme chgLayout">
        <pc:chgData name="Lisa Brooks" userId="S::lisa.brooks@mbs.kbs.schule::5891a9dd-593a-4fcf-92a1-a2bcb262b558" providerId="AD" clId="Web-{8CA6F60B-2780-0B63-6FD3-14A0D5D81E00}" dt="2026-01-14T17:30:15.145" v="536"/>
        <pc:sldMkLst>
          <pc:docMk/>
          <pc:sldMk cId="2838576964" sldId="387"/>
        </pc:sldMkLst>
      </pc:sldChg>
      <pc:sldChg chg="modSp mod modClrScheme chgLayout">
        <pc:chgData name="Lisa Brooks" userId="S::lisa.brooks@mbs.kbs.schule::5891a9dd-593a-4fcf-92a1-a2bcb262b558" providerId="AD" clId="Web-{8CA6F60B-2780-0B63-6FD3-14A0D5D81E00}" dt="2026-01-14T17:30:15.145" v="536"/>
        <pc:sldMkLst>
          <pc:docMk/>
          <pc:sldMk cId="851035303" sldId="389"/>
        </pc:sldMkLst>
        <pc:spChg chg="mod ord">
          <ac:chgData name="Lisa Brooks" userId="S::lisa.brooks@mbs.kbs.schule::5891a9dd-593a-4fcf-92a1-a2bcb262b558" providerId="AD" clId="Web-{8CA6F60B-2780-0B63-6FD3-14A0D5D81E00}" dt="2026-01-14T17:30:15.145" v="536"/>
          <ac:spMkLst>
            <pc:docMk/>
            <pc:sldMk cId="851035303" sldId="389"/>
            <ac:spMk id="13315" creationId="{D926FDCB-754A-46B6-AB4C-5628294B46E3}"/>
          </ac:spMkLst>
        </pc:spChg>
      </pc:sldChg>
      <pc:sldChg chg="modSp mod modClrScheme chgLayout">
        <pc:chgData name="Lisa Brooks" userId="S::lisa.brooks@mbs.kbs.schule::5891a9dd-593a-4fcf-92a1-a2bcb262b558" providerId="AD" clId="Web-{8CA6F60B-2780-0B63-6FD3-14A0D5D81E00}" dt="2026-01-14T17:30:15.145" v="536"/>
        <pc:sldMkLst>
          <pc:docMk/>
          <pc:sldMk cId="441218230" sldId="390"/>
        </pc:sldMkLst>
        <pc:spChg chg="mod ord">
          <ac:chgData name="Lisa Brooks" userId="S::lisa.brooks@mbs.kbs.schule::5891a9dd-593a-4fcf-92a1-a2bcb262b558" providerId="AD" clId="Web-{8CA6F60B-2780-0B63-6FD3-14A0D5D81E00}" dt="2026-01-14T17:30:15.145" v="536"/>
          <ac:spMkLst>
            <pc:docMk/>
            <pc:sldMk cId="441218230" sldId="390"/>
            <ac:spMk id="15363" creationId="{D1FE120B-4669-4986-A80A-1D1865C4404D}"/>
          </ac:spMkLst>
        </pc:spChg>
      </pc:sldChg>
      <pc:sldChg chg="modSp mod modClrScheme chgLayout">
        <pc:chgData name="Lisa Brooks" userId="S::lisa.brooks@mbs.kbs.schule::5891a9dd-593a-4fcf-92a1-a2bcb262b558" providerId="AD" clId="Web-{8CA6F60B-2780-0B63-6FD3-14A0D5D81E00}" dt="2026-01-14T17:30:15.145" v="536"/>
        <pc:sldMkLst>
          <pc:docMk/>
          <pc:sldMk cId="1961016349" sldId="391"/>
        </pc:sldMkLst>
        <pc:spChg chg="mod ord">
          <ac:chgData name="Lisa Brooks" userId="S::lisa.brooks@mbs.kbs.schule::5891a9dd-593a-4fcf-92a1-a2bcb262b558" providerId="AD" clId="Web-{8CA6F60B-2780-0B63-6FD3-14A0D5D81E00}" dt="2026-01-14T17:30:15.145" v="536"/>
          <ac:spMkLst>
            <pc:docMk/>
            <pc:sldMk cId="1961016349" sldId="391"/>
            <ac:spMk id="17411" creationId="{C2B277AC-335A-40E5-B75C-04883E2CCCF6}"/>
          </ac:spMkLst>
        </pc:spChg>
      </pc:sldChg>
      <pc:sldChg chg="modSp mod modClrScheme chgLayout">
        <pc:chgData name="Lisa Brooks" userId="S::lisa.brooks@mbs.kbs.schule::5891a9dd-593a-4fcf-92a1-a2bcb262b558" providerId="AD" clId="Web-{8CA6F60B-2780-0B63-6FD3-14A0D5D81E00}" dt="2026-01-14T17:30:15.145" v="536"/>
        <pc:sldMkLst>
          <pc:docMk/>
          <pc:sldMk cId="2595255346" sldId="392"/>
        </pc:sldMkLst>
        <pc:spChg chg="mod ord">
          <ac:chgData name="Lisa Brooks" userId="S::lisa.brooks@mbs.kbs.schule::5891a9dd-593a-4fcf-92a1-a2bcb262b558" providerId="AD" clId="Web-{8CA6F60B-2780-0B63-6FD3-14A0D5D81E00}" dt="2026-01-14T17:30:15.145" v="536"/>
          <ac:spMkLst>
            <pc:docMk/>
            <pc:sldMk cId="2595255346" sldId="392"/>
            <ac:spMk id="19459" creationId="{E44B6635-182D-4FEE-8365-35778990F706}"/>
          </ac:spMkLst>
        </pc:spChg>
      </pc:sldChg>
      <pc:sldChg chg="modSp mod modClrScheme chgLayout">
        <pc:chgData name="Lisa Brooks" userId="S::lisa.brooks@mbs.kbs.schule::5891a9dd-593a-4fcf-92a1-a2bcb262b558" providerId="AD" clId="Web-{8CA6F60B-2780-0B63-6FD3-14A0D5D81E00}" dt="2026-01-14T17:30:15.145" v="536"/>
        <pc:sldMkLst>
          <pc:docMk/>
          <pc:sldMk cId="4236212907" sldId="393"/>
        </pc:sldMkLst>
        <pc:spChg chg="mod ord">
          <ac:chgData name="Lisa Brooks" userId="S::lisa.brooks@mbs.kbs.schule::5891a9dd-593a-4fcf-92a1-a2bcb262b558" providerId="AD" clId="Web-{8CA6F60B-2780-0B63-6FD3-14A0D5D81E00}" dt="2026-01-14T17:30:15.145" v="536"/>
          <ac:spMkLst>
            <pc:docMk/>
            <pc:sldMk cId="4236212907" sldId="393"/>
            <ac:spMk id="3" creationId="{00000000-0000-0000-0000-000000000000}"/>
          </ac:spMkLst>
        </pc:spChg>
        <pc:spChg chg="mod ord">
          <ac:chgData name="Lisa Brooks" userId="S::lisa.brooks@mbs.kbs.schule::5891a9dd-593a-4fcf-92a1-a2bcb262b558" providerId="AD" clId="Web-{8CA6F60B-2780-0B63-6FD3-14A0D5D81E00}" dt="2026-01-14T17:30:15.145" v="536"/>
          <ac:spMkLst>
            <pc:docMk/>
            <pc:sldMk cId="4236212907" sldId="393"/>
            <ac:spMk id="4" creationId="{00000000-0000-0000-0000-000000000000}"/>
          </ac:spMkLst>
        </pc:spChg>
      </pc:sldChg>
      <pc:sldChg chg="modSp mod modClrScheme chgLayout">
        <pc:chgData name="Lisa Brooks" userId="S::lisa.brooks@mbs.kbs.schule::5891a9dd-593a-4fcf-92a1-a2bcb262b558" providerId="AD" clId="Web-{8CA6F60B-2780-0B63-6FD3-14A0D5D81E00}" dt="2026-01-14T17:30:15.145" v="536"/>
        <pc:sldMkLst>
          <pc:docMk/>
          <pc:sldMk cId="3605573715" sldId="394"/>
        </pc:sldMkLst>
        <pc:spChg chg="mod ord">
          <ac:chgData name="Lisa Brooks" userId="S::lisa.brooks@mbs.kbs.schule::5891a9dd-593a-4fcf-92a1-a2bcb262b558" providerId="AD" clId="Web-{8CA6F60B-2780-0B63-6FD3-14A0D5D81E00}" dt="2026-01-14T17:30:15.145" v="536"/>
          <ac:spMkLst>
            <pc:docMk/>
            <pc:sldMk cId="3605573715" sldId="394"/>
            <ac:spMk id="3" creationId="{00000000-0000-0000-0000-000000000000}"/>
          </ac:spMkLst>
        </pc:spChg>
        <pc:spChg chg="mod ord">
          <ac:chgData name="Lisa Brooks" userId="S::lisa.brooks@mbs.kbs.schule::5891a9dd-593a-4fcf-92a1-a2bcb262b558" providerId="AD" clId="Web-{8CA6F60B-2780-0B63-6FD3-14A0D5D81E00}" dt="2026-01-14T17:30:15.145" v="536"/>
          <ac:spMkLst>
            <pc:docMk/>
            <pc:sldMk cId="3605573715" sldId="394"/>
            <ac:spMk id="4" creationId="{00000000-0000-0000-0000-000000000000}"/>
          </ac:spMkLst>
        </pc:spChg>
      </pc:sldChg>
      <pc:sldChg chg="modSp mod modClrScheme chgLayout">
        <pc:chgData name="Lisa Brooks" userId="S::lisa.brooks@mbs.kbs.schule::5891a9dd-593a-4fcf-92a1-a2bcb262b558" providerId="AD" clId="Web-{8CA6F60B-2780-0B63-6FD3-14A0D5D81E00}" dt="2026-01-14T17:30:15.145" v="536"/>
        <pc:sldMkLst>
          <pc:docMk/>
          <pc:sldMk cId="3881571420" sldId="395"/>
        </pc:sldMkLst>
        <pc:spChg chg="mod ord">
          <ac:chgData name="Lisa Brooks" userId="S::lisa.brooks@mbs.kbs.schule::5891a9dd-593a-4fcf-92a1-a2bcb262b558" providerId="AD" clId="Web-{8CA6F60B-2780-0B63-6FD3-14A0D5D81E00}" dt="2026-01-14T17:30:15.145" v="536"/>
          <ac:spMkLst>
            <pc:docMk/>
            <pc:sldMk cId="3881571420" sldId="395"/>
            <ac:spMk id="23555" creationId="{56374B3B-A67D-4F56-A4B5-FDFF00768D21}"/>
          </ac:spMkLst>
        </pc:spChg>
      </pc:sldChg>
      <pc:sldChg chg="modSp mod modClrScheme chgLayout">
        <pc:chgData name="Lisa Brooks" userId="S::lisa.brooks@mbs.kbs.schule::5891a9dd-593a-4fcf-92a1-a2bcb262b558" providerId="AD" clId="Web-{8CA6F60B-2780-0B63-6FD3-14A0D5D81E00}" dt="2026-01-14T17:30:15.145" v="536"/>
        <pc:sldMkLst>
          <pc:docMk/>
          <pc:sldMk cId="2662927547" sldId="396"/>
        </pc:sldMkLst>
        <pc:spChg chg="mod ord">
          <ac:chgData name="Lisa Brooks" userId="S::lisa.brooks@mbs.kbs.schule::5891a9dd-593a-4fcf-92a1-a2bcb262b558" providerId="AD" clId="Web-{8CA6F60B-2780-0B63-6FD3-14A0D5D81E00}" dt="2026-01-14T17:30:15.145" v="536"/>
          <ac:spMkLst>
            <pc:docMk/>
            <pc:sldMk cId="2662927547" sldId="396"/>
            <ac:spMk id="25603" creationId="{1876F9AC-35DE-47B5-A935-957B53E8F1F2}"/>
          </ac:spMkLst>
        </pc:spChg>
      </pc:sldChg>
      <pc:sldChg chg="addSp delSp modSp mod setBg modClrScheme chgLayout">
        <pc:chgData name="Lisa Brooks" userId="S::lisa.brooks@mbs.kbs.schule::5891a9dd-593a-4fcf-92a1-a2bcb262b558" providerId="AD" clId="Web-{8CA6F60B-2780-0B63-6FD3-14A0D5D81E00}" dt="2026-01-14T17:44:12.512" v="639" actId="20577"/>
        <pc:sldMkLst>
          <pc:docMk/>
          <pc:sldMk cId="4163681638" sldId="398"/>
        </pc:sldMkLst>
        <pc:spChg chg="mod">
          <ac:chgData name="Lisa Brooks" userId="S::lisa.brooks@mbs.kbs.schule::5891a9dd-593a-4fcf-92a1-a2bcb262b558" providerId="AD" clId="Web-{8CA6F60B-2780-0B63-6FD3-14A0D5D81E00}" dt="2026-01-14T16:35:26.894" v="304" actId="1076"/>
          <ac:spMkLst>
            <pc:docMk/>
            <pc:sldMk cId="4163681638" sldId="398"/>
            <ac:spMk id="2" creationId="{119D9F20-1D1B-0C17-53E1-DA9F3ADFF4D6}"/>
          </ac:spMkLst>
        </pc:spChg>
        <pc:spChg chg="mod ord">
          <ac:chgData name="Lisa Brooks" userId="S::lisa.brooks@mbs.kbs.schule::5891a9dd-593a-4fcf-92a1-a2bcb262b558" providerId="AD" clId="Web-{8CA6F60B-2780-0B63-6FD3-14A0D5D81E00}" dt="2026-01-14T17:30:15.145" v="536"/>
          <ac:spMkLst>
            <pc:docMk/>
            <pc:sldMk cId="4163681638" sldId="398"/>
            <ac:spMk id="4" creationId="{8AC18F28-489A-04FC-6380-FD925362B7AB}"/>
          </ac:spMkLst>
        </pc:spChg>
        <pc:spChg chg="mod ord">
          <ac:chgData name="Lisa Brooks" userId="S::lisa.brooks@mbs.kbs.schule::5891a9dd-593a-4fcf-92a1-a2bcb262b558" providerId="AD" clId="Web-{8CA6F60B-2780-0B63-6FD3-14A0D5D81E00}" dt="2026-01-14T17:44:12.512" v="639" actId="20577"/>
          <ac:spMkLst>
            <pc:docMk/>
            <pc:sldMk cId="4163681638" sldId="398"/>
            <ac:spMk id="5" creationId="{63DEB823-6D8A-A6C3-B93F-A00D93B7A82D}"/>
          </ac:spMkLst>
        </pc:spChg>
        <pc:spChg chg="del mod">
          <ac:chgData name="Lisa Brooks" userId="S::lisa.brooks@mbs.kbs.schule::5891a9dd-593a-4fcf-92a1-a2bcb262b558" providerId="AD" clId="Web-{8CA6F60B-2780-0B63-6FD3-14A0D5D81E00}" dt="2026-01-14T17:06:41.535" v="323"/>
          <ac:spMkLst>
            <pc:docMk/>
            <pc:sldMk cId="4163681638" sldId="398"/>
            <ac:spMk id="6" creationId="{588525D7-C541-0237-A11E-7F57172BE312}"/>
          </ac:spMkLst>
        </pc:spChg>
        <pc:spChg chg="add del mod">
          <ac:chgData name="Lisa Brooks" userId="S::lisa.brooks@mbs.kbs.schule::5891a9dd-593a-4fcf-92a1-a2bcb262b558" providerId="AD" clId="Web-{8CA6F60B-2780-0B63-6FD3-14A0D5D81E00}" dt="2026-01-14T17:07:42.379" v="329"/>
          <ac:spMkLst>
            <pc:docMk/>
            <pc:sldMk cId="4163681638" sldId="398"/>
            <ac:spMk id="8" creationId="{87D0BC24-2483-42DF-C028-FE4660360F31}"/>
          </ac:spMkLst>
        </pc:spChg>
        <pc:spChg chg="add del mod">
          <ac:chgData name="Lisa Brooks" userId="S::lisa.brooks@mbs.kbs.schule::5891a9dd-593a-4fcf-92a1-a2bcb262b558" providerId="AD" clId="Web-{8CA6F60B-2780-0B63-6FD3-14A0D5D81E00}" dt="2026-01-14T17:08:15.317" v="337"/>
          <ac:spMkLst>
            <pc:docMk/>
            <pc:sldMk cId="4163681638" sldId="398"/>
            <ac:spMk id="11" creationId="{06196CA4-721B-5AE1-4786-75F31518A6D5}"/>
          </ac:spMkLst>
        </pc:spChg>
        <pc:picChg chg="add del mod ord">
          <ac:chgData name="Lisa Brooks" userId="S::lisa.brooks@mbs.kbs.schule::5891a9dd-593a-4fcf-92a1-a2bcb262b558" providerId="AD" clId="Web-{8CA6F60B-2780-0B63-6FD3-14A0D5D81E00}" dt="2026-01-14T17:07:24.817" v="328"/>
          <ac:picMkLst>
            <pc:docMk/>
            <pc:sldMk cId="4163681638" sldId="398"/>
            <ac:picMk id="3" creationId="{450600CC-EB3A-E5D2-42DF-005ADA07DF51}"/>
          </ac:picMkLst>
        </pc:picChg>
        <pc:picChg chg="add del mod ord">
          <ac:chgData name="Lisa Brooks" userId="S::lisa.brooks@mbs.kbs.schule::5891a9dd-593a-4fcf-92a1-a2bcb262b558" providerId="AD" clId="Web-{8CA6F60B-2780-0B63-6FD3-14A0D5D81E00}" dt="2026-01-14T17:08:10.333" v="335"/>
          <ac:picMkLst>
            <pc:docMk/>
            <pc:sldMk cId="4163681638" sldId="398"/>
            <ac:picMk id="9" creationId="{E93CC8D8-F8D4-55DC-83D7-8CDE1594178E}"/>
          </ac:picMkLst>
        </pc:picChg>
        <pc:picChg chg="add mod">
          <ac:chgData name="Lisa Brooks" userId="S::lisa.brooks@mbs.kbs.schule::5891a9dd-593a-4fcf-92a1-a2bcb262b558" providerId="AD" clId="Web-{8CA6F60B-2780-0B63-6FD3-14A0D5D81E00}" dt="2026-01-14T17:08:27.661" v="340" actId="1076"/>
          <ac:picMkLst>
            <pc:docMk/>
            <pc:sldMk cId="4163681638" sldId="398"/>
            <ac:picMk id="12" creationId="{DC27D316-46AB-FE90-93FE-F2B813FB3984}"/>
          </ac:picMkLst>
        </pc:picChg>
        <pc:picChg chg="add del mod">
          <ac:chgData name="Lisa Brooks" userId="S::lisa.brooks@mbs.kbs.schule::5891a9dd-593a-4fcf-92a1-a2bcb262b558" providerId="AD" clId="Web-{8CA6F60B-2780-0B63-6FD3-14A0D5D81E00}" dt="2026-01-14T17:22:07.704" v="456"/>
          <ac:picMkLst>
            <pc:docMk/>
            <pc:sldMk cId="4163681638" sldId="398"/>
            <ac:picMk id="13" creationId="{E5E18F46-BB67-4F98-7BFC-9C8338F81EDD}"/>
          </ac:picMkLst>
        </pc:picChg>
      </pc:sldChg>
      <pc:sldChg chg="modSp mod ord modClrScheme chgLayout">
        <pc:chgData name="Lisa Brooks" userId="S::lisa.brooks@mbs.kbs.schule::5891a9dd-593a-4fcf-92a1-a2bcb262b558" providerId="AD" clId="Web-{8CA6F60B-2780-0B63-6FD3-14A0D5D81E00}" dt="2026-01-14T17:30:15.145" v="536"/>
        <pc:sldMkLst>
          <pc:docMk/>
          <pc:sldMk cId="367135244" sldId="399"/>
        </pc:sldMkLst>
        <pc:spChg chg="mod ord">
          <ac:chgData name="Lisa Brooks" userId="S::lisa.brooks@mbs.kbs.schule::5891a9dd-593a-4fcf-92a1-a2bcb262b558" providerId="AD" clId="Web-{8CA6F60B-2780-0B63-6FD3-14A0D5D81E00}" dt="2026-01-14T17:30:15.145" v="536"/>
          <ac:spMkLst>
            <pc:docMk/>
            <pc:sldMk cId="367135244" sldId="399"/>
            <ac:spMk id="7" creationId="{8460295B-54B9-4937-90E3-BAB9CE69E30B}"/>
          </ac:spMkLst>
        </pc:spChg>
      </pc:sldChg>
      <pc:sldChg chg="modSp mod modClrScheme chgLayout">
        <pc:chgData name="Lisa Brooks" userId="S::lisa.brooks@mbs.kbs.schule::5891a9dd-593a-4fcf-92a1-a2bcb262b558" providerId="AD" clId="Web-{8CA6F60B-2780-0B63-6FD3-14A0D5D81E00}" dt="2026-01-14T17:30:15.145" v="536"/>
        <pc:sldMkLst>
          <pc:docMk/>
          <pc:sldMk cId="2071026551" sldId="400"/>
        </pc:sldMkLst>
        <pc:spChg chg="mod ord">
          <ac:chgData name="Lisa Brooks" userId="S::lisa.brooks@mbs.kbs.schule::5891a9dd-593a-4fcf-92a1-a2bcb262b558" providerId="AD" clId="Web-{8CA6F60B-2780-0B63-6FD3-14A0D5D81E00}" dt="2026-01-14T17:30:15.145" v="536"/>
          <ac:spMkLst>
            <pc:docMk/>
            <pc:sldMk cId="2071026551" sldId="400"/>
            <ac:spMk id="3" creationId="{D1141D18-D6BF-968A-C160-1A132DECBE38}"/>
          </ac:spMkLst>
        </pc:spChg>
        <pc:picChg chg="mod ord">
          <ac:chgData name="Lisa Brooks" userId="S::lisa.brooks@mbs.kbs.schule::5891a9dd-593a-4fcf-92a1-a2bcb262b558" providerId="AD" clId="Web-{8CA6F60B-2780-0B63-6FD3-14A0D5D81E00}" dt="2026-01-14T17:30:15.145" v="536"/>
          <ac:picMkLst>
            <pc:docMk/>
            <pc:sldMk cId="2071026551" sldId="400"/>
            <ac:picMk id="5" creationId="{8EC6EB55-48B9-517E-7DF9-9DAB69D5D323}"/>
          </ac:picMkLst>
        </pc:picChg>
      </pc:sldChg>
      <pc:sldChg chg="modSp mod modClrScheme chgLayout">
        <pc:chgData name="Lisa Brooks" userId="S::lisa.brooks@mbs.kbs.schule::5891a9dd-593a-4fcf-92a1-a2bcb262b558" providerId="AD" clId="Web-{8CA6F60B-2780-0B63-6FD3-14A0D5D81E00}" dt="2026-01-14T17:30:15.145" v="536"/>
        <pc:sldMkLst>
          <pc:docMk/>
          <pc:sldMk cId="459616935" sldId="401"/>
        </pc:sldMkLst>
        <pc:spChg chg="mod ord">
          <ac:chgData name="Lisa Brooks" userId="S::lisa.brooks@mbs.kbs.schule::5891a9dd-593a-4fcf-92a1-a2bcb262b558" providerId="AD" clId="Web-{8CA6F60B-2780-0B63-6FD3-14A0D5D81E00}" dt="2026-01-14T17:30:15.145" v="536"/>
          <ac:spMkLst>
            <pc:docMk/>
            <pc:sldMk cId="459616935" sldId="401"/>
            <ac:spMk id="2" creationId="{12B2AB52-04BE-1ACF-8D29-5031C1DCAF1C}"/>
          </ac:spMkLst>
        </pc:spChg>
        <pc:spChg chg="mod ord">
          <ac:chgData name="Lisa Brooks" userId="S::lisa.brooks@mbs.kbs.schule::5891a9dd-593a-4fcf-92a1-a2bcb262b558" providerId="AD" clId="Web-{8CA6F60B-2780-0B63-6FD3-14A0D5D81E00}" dt="2026-01-14T17:30:15.145" v="536"/>
          <ac:spMkLst>
            <pc:docMk/>
            <pc:sldMk cId="459616935" sldId="401"/>
            <ac:spMk id="4" creationId="{B05C37A5-F82F-13E1-F819-1B206E1BA35A}"/>
          </ac:spMkLst>
        </pc:spChg>
        <pc:spChg chg="mod ord">
          <ac:chgData name="Lisa Brooks" userId="S::lisa.brooks@mbs.kbs.schule::5891a9dd-593a-4fcf-92a1-a2bcb262b558" providerId="AD" clId="Web-{8CA6F60B-2780-0B63-6FD3-14A0D5D81E00}" dt="2026-01-14T17:30:15.145" v="536"/>
          <ac:spMkLst>
            <pc:docMk/>
            <pc:sldMk cId="459616935" sldId="401"/>
            <ac:spMk id="5" creationId="{5A6F2C92-19BB-7F03-F5EA-CB65B096E788}"/>
          </ac:spMkLst>
        </pc:spChg>
        <pc:spChg chg="mod ord">
          <ac:chgData name="Lisa Brooks" userId="S::lisa.brooks@mbs.kbs.schule::5891a9dd-593a-4fcf-92a1-a2bcb262b558" providerId="AD" clId="Web-{8CA6F60B-2780-0B63-6FD3-14A0D5D81E00}" dt="2026-01-14T17:30:15.145" v="536"/>
          <ac:spMkLst>
            <pc:docMk/>
            <pc:sldMk cId="459616935" sldId="401"/>
            <ac:spMk id="6" creationId="{0A13FC69-F7B4-1303-1AD7-E0E84D410EF8}"/>
          </ac:spMkLst>
        </pc:spChg>
        <pc:picChg chg="mod ord">
          <ac:chgData name="Lisa Brooks" userId="S::lisa.brooks@mbs.kbs.schule::5891a9dd-593a-4fcf-92a1-a2bcb262b558" providerId="AD" clId="Web-{8CA6F60B-2780-0B63-6FD3-14A0D5D81E00}" dt="2026-01-14T17:30:15.145" v="536"/>
          <ac:picMkLst>
            <pc:docMk/>
            <pc:sldMk cId="459616935" sldId="401"/>
            <ac:picMk id="7" creationId="{AC4860F8-C1A4-05B4-8CB4-84108D655491}"/>
          </ac:picMkLst>
        </pc:picChg>
      </pc:sldChg>
      <pc:sldChg chg="modSp mod modClrScheme chgLayout">
        <pc:chgData name="Lisa Brooks" userId="S::lisa.brooks@mbs.kbs.schule::5891a9dd-593a-4fcf-92a1-a2bcb262b558" providerId="AD" clId="Web-{8CA6F60B-2780-0B63-6FD3-14A0D5D81E00}" dt="2026-01-14T17:30:15.145" v="536"/>
        <pc:sldMkLst>
          <pc:docMk/>
          <pc:sldMk cId="127780197" sldId="402"/>
        </pc:sldMkLst>
        <pc:spChg chg="mod ord">
          <ac:chgData name="Lisa Brooks" userId="S::lisa.brooks@mbs.kbs.schule::5891a9dd-593a-4fcf-92a1-a2bcb262b558" providerId="AD" clId="Web-{8CA6F60B-2780-0B63-6FD3-14A0D5D81E00}" dt="2026-01-14T17:30:15.145" v="536"/>
          <ac:spMkLst>
            <pc:docMk/>
            <pc:sldMk cId="127780197" sldId="402"/>
            <ac:spMk id="2" creationId="{663DEBC0-918F-2E57-941E-EDC11070286C}"/>
          </ac:spMkLst>
        </pc:spChg>
        <pc:spChg chg="mod ord">
          <ac:chgData name="Lisa Brooks" userId="S::lisa.brooks@mbs.kbs.schule::5891a9dd-593a-4fcf-92a1-a2bcb262b558" providerId="AD" clId="Web-{8CA6F60B-2780-0B63-6FD3-14A0D5D81E00}" dt="2026-01-14T17:30:15.145" v="536"/>
          <ac:spMkLst>
            <pc:docMk/>
            <pc:sldMk cId="127780197" sldId="402"/>
            <ac:spMk id="4" creationId="{167C263B-5EEA-AE4D-1BCE-8FD148A3F1DA}"/>
          </ac:spMkLst>
        </pc:spChg>
        <pc:spChg chg="mod ord">
          <ac:chgData name="Lisa Brooks" userId="S::lisa.brooks@mbs.kbs.schule::5891a9dd-593a-4fcf-92a1-a2bcb262b558" providerId="AD" clId="Web-{8CA6F60B-2780-0B63-6FD3-14A0D5D81E00}" dt="2026-01-14T17:30:15.145" v="536"/>
          <ac:spMkLst>
            <pc:docMk/>
            <pc:sldMk cId="127780197" sldId="402"/>
            <ac:spMk id="5" creationId="{1B41C3A7-F693-E430-2BBD-E9AB8D720F61}"/>
          </ac:spMkLst>
        </pc:spChg>
        <pc:spChg chg="mod ord">
          <ac:chgData name="Lisa Brooks" userId="S::lisa.brooks@mbs.kbs.schule::5891a9dd-593a-4fcf-92a1-a2bcb262b558" providerId="AD" clId="Web-{8CA6F60B-2780-0B63-6FD3-14A0D5D81E00}" dt="2026-01-14T17:30:15.145" v="536"/>
          <ac:spMkLst>
            <pc:docMk/>
            <pc:sldMk cId="127780197" sldId="402"/>
            <ac:spMk id="6" creationId="{427378F6-7CF3-264E-4A06-E05F7304A62B}"/>
          </ac:spMkLst>
        </pc:spChg>
        <pc:picChg chg="mod ord">
          <ac:chgData name="Lisa Brooks" userId="S::lisa.brooks@mbs.kbs.schule::5891a9dd-593a-4fcf-92a1-a2bcb262b558" providerId="AD" clId="Web-{8CA6F60B-2780-0B63-6FD3-14A0D5D81E00}" dt="2026-01-14T17:30:15.145" v="536"/>
          <ac:picMkLst>
            <pc:docMk/>
            <pc:sldMk cId="127780197" sldId="402"/>
            <ac:picMk id="7" creationId="{5EEB2AB4-F063-A2A1-AF99-571C52FD43B1}"/>
          </ac:picMkLst>
        </pc:picChg>
      </pc:sldChg>
      <pc:sldChg chg="modSp mod modClrScheme chgLayout">
        <pc:chgData name="Lisa Brooks" userId="S::lisa.brooks@mbs.kbs.schule::5891a9dd-593a-4fcf-92a1-a2bcb262b558" providerId="AD" clId="Web-{8CA6F60B-2780-0B63-6FD3-14A0D5D81E00}" dt="2026-01-14T17:30:15.145" v="536"/>
        <pc:sldMkLst>
          <pc:docMk/>
          <pc:sldMk cId="3896654902" sldId="403"/>
        </pc:sldMkLst>
        <pc:spChg chg="mod ord">
          <ac:chgData name="Lisa Brooks" userId="S::lisa.brooks@mbs.kbs.schule::5891a9dd-593a-4fcf-92a1-a2bcb262b558" providerId="AD" clId="Web-{8CA6F60B-2780-0B63-6FD3-14A0D5D81E00}" dt="2026-01-14T17:30:15.145" v="536"/>
          <ac:spMkLst>
            <pc:docMk/>
            <pc:sldMk cId="3896654902" sldId="403"/>
            <ac:spMk id="7" creationId="{8460295B-54B9-4937-90E3-BAB9CE69E30B}"/>
          </ac:spMkLst>
        </pc:spChg>
      </pc:sldChg>
      <pc:sldChg chg="modSp add mod modClrScheme chgLayout">
        <pc:chgData name="Lisa Brooks" userId="S::lisa.brooks@mbs.kbs.schule::5891a9dd-593a-4fcf-92a1-a2bcb262b558" providerId="AD" clId="Web-{8CA6F60B-2780-0B63-6FD3-14A0D5D81E00}" dt="2026-01-14T17:30:15.145" v="536"/>
        <pc:sldMkLst>
          <pc:docMk/>
          <pc:sldMk cId="1064184836" sldId="404"/>
        </pc:sldMkLst>
        <pc:spChg chg="mod ord">
          <ac:chgData name="Lisa Brooks" userId="S::lisa.brooks@mbs.kbs.schule::5891a9dd-593a-4fcf-92a1-a2bcb262b558" providerId="AD" clId="Web-{8CA6F60B-2780-0B63-6FD3-14A0D5D81E00}" dt="2026-01-14T17:30:15.145" v="536"/>
          <ac:spMkLst>
            <pc:docMk/>
            <pc:sldMk cId="1064184836" sldId="404"/>
            <ac:spMk id="79"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238334637" sldId="405"/>
        </pc:sldMkLst>
        <pc:spChg chg="mod ord">
          <ac:chgData name="Lisa Brooks" userId="S::lisa.brooks@mbs.kbs.schule::5891a9dd-593a-4fcf-92a1-a2bcb262b558" providerId="AD" clId="Web-{8CA6F60B-2780-0B63-6FD3-14A0D5D81E00}" dt="2026-01-14T17:30:15.145" v="536"/>
          <ac:spMkLst>
            <pc:docMk/>
            <pc:sldMk cId="238334637" sldId="405"/>
            <ac:spMk id="83" creationId="{00000000-0000-0000-0000-000000000000}"/>
          </ac:spMkLst>
        </pc:spChg>
      </pc:sldChg>
      <pc:sldChg chg="modSp add mod modClrScheme chgLayout">
        <pc:chgData name="Lisa Brooks" userId="S::lisa.brooks@mbs.kbs.schule::5891a9dd-593a-4fcf-92a1-a2bcb262b558" providerId="AD" clId="Web-{8CA6F60B-2780-0B63-6FD3-14A0D5D81E00}" dt="2026-01-14T17:30:15.145" v="536"/>
        <pc:sldMkLst>
          <pc:docMk/>
          <pc:sldMk cId="265812348" sldId="406"/>
        </pc:sldMkLst>
        <pc:spChg chg="mod ord">
          <ac:chgData name="Lisa Brooks" userId="S::lisa.brooks@mbs.kbs.schule::5891a9dd-593a-4fcf-92a1-a2bcb262b558" providerId="AD" clId="Web-{8CA6F60B-2780-0B63-6FD3-14A0D5D81E00}" dt="2026-01-14T17:30:15.145" v="536"/>
          <ac:spMkLst>
            <pc:docMk/>
            <pc:sldMk cId="265812348" sldId="406"/>
            <ac:spMk id="7" creationId="{8460295B-54B9-4937-90E3-BAB9CE69E30B}"/>
          </ac:spMkLst>
        </pc:spChg>
      </pc:sldChg>
      <pc:sldMasterChg chg="add del addSldLayout delSldLayout">
        <pc:chgData name="Lisa Brooks" userId="S::lisa.brooks@mbs.kbs.schule::5891a9dd-593a-4fcf-92a1-a2bcb262b558" providerId="AD" clId="Web-{8CA6F60B-2780-0B63-6FD3-14A0D5D81E00}" dt="2026-01-14T17:30:15.145" v="536"/>
        <pc:sldMasterMkLst>
          <pc:docMk/>
          <pc:sldMasterMk cId="1788353970" sldId="2147483648"/>
        </pc:sldMasterMkLst>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2916498579" sldId="2147483649"/>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2782271272" sldId="2147483650"/>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2802635032" sldId="2147483651"/>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3010694361" sldId="2147483652"/>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1476947594" sldId="2147483654"/>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758699963" sldId="2147483659"/>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245555064" sldId="2147483660"/>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1593318893" sldId="2147483661"/>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4171849545" sldId="2147483662"/>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3624061287" sldId="2147483663"/>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3909666582" sldId="2147483664"/>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1831027028" sldId="2147483665"/>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2415899970" sldId="2147483666"/>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3791384410" sldId="2147483667"/>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1499839347" sldId="2147483668"/>
          </pc:sldLayoutMkLst>
        </pc:sldLayoutChg>
        <pc:sldLayoutChg chg="add del">
          <pc:chgData name="Lisa Brooks" userId="S::lisa.brooks@mbs.kbs.schule::5891a9dd-593a-4fcf-92a1-a2bcb262b558" providerId="AD" clId="Web-{8CA6F60B-2780-0B63-6FD3-14A0D5D81E00}" dt="2026-01-14T17:30:15.145" v="536"/>
          <pc:sldLayoutMkLst>
            <pc:docMk/>
            <pc:sldMasterMk cId="1788353970" sldId="2147483648"/>
            <pc:sldLayoutMk cId="374549093" sldId="2147483669"/>
          </pc:sldLayoutMkLst>
        </pc:sldLayoutChg>
      </pc:sldMasterChg>
      <pc:sldMasterChg chg="add del addSldLayout delSldLayout modSldLayout">
        <pc:chgData name="Lisa Brooks" userId="S::lisa.brooks@mbs.kbs.schule::5891a9dd-593a-4fcf-92a1-a2bcb262b558" providerId="AD" clId="Web-{8CA6F60B-2780-0B63-6FD3-14A0D5D81E00}" dt="2026-01-14T17:30:15.145" v="536"/>
        <pc:sldMasterMkLst>
          <pc:docMk/>
          <pc:sldMasterMk cId="3053752346" sldId="2147483670"/>
        </pc:sldMasterMkLst>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1536629380" sldId="2147483671"/>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3117426373" sldId="2147483672"/>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2819086792" sldId="2147483673"/>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147844793" sldId="2147483674"/>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1074845482" sldId="2147483675"/>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1276263019" sldId="2147483676"/>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231193900" sldId="2147483677"/>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1946765227" sldId="2147483678"/>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1650755863" sldId="2147483679"/>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3095679671" sldId="2147483680"/>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1124450240" sldId="2147483681"/>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3330376098" sldId="2147483682"/>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541782388" sldId="2147483683"/>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500918137" sldId="2147483684"/>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1190542561" sldId="2147483685"/>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1461669535" sldId="2147483686"/>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1331503089" sldId="2147483687"/>
          </pc:sldLayoutMkLst>
        </pc:sldLayoutChg>
        <pc:sldLayoutChg chg="add del mod replId">
          <pc:chgData name="Lisa Brooks" userId="S::lisa.brooks@mbs.kbs.schule::5891a9dd-593a-4fcf-92a1-a2bcb262b558" providerId="AD" clId="Web-{8CA6F60B-2780-0B63-6FD3-14A0D5D81E00}" dt="2026-01-14T17:30:15.145" v="536"/>
          <pc:sldLayoutMkLst>
            <pc:docMk/>
            <pc:sldMasterMk cId="3053752346" sldId="2147483670"/>
            <pc:sldLayoutMk cId="3069085728" sldId="2147483688"/>
          </pc:sldLayoutMkLst>
        </pc:sldLayoutChg>
      </pc:sldMasterChg>
      <pc:sldMasterChg chg="add del addSldLayout delSldLayout modSldLayout">
        <pc:chgData name="Lisa Brooks" userId="S::lisa.brooks@mbs.kbs.schule::5891a9dd-593a-4fcf-92a1-a2bcb262b558" providerId="AD" clId="Web-{8CA6F60B-2780-0B63-6FD3-14A0D5D81E00}" dt="2026-01-14T17:30:01.707" v="533"/>
        <pc:sldMasterMkLst>
          <pc:docMk/>
          <pc:sldMasterMk cId="2498801869" sldId="2147483689"/>
        </pc:sldMasterMkLst>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2179488190" sldId="2147483690"/>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3788389351" sldId="2147483691"/>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302078285" sldId="2147483692"/>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1881486088" sldId="2147483693"/>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2795969078" sldId="2147483694"/>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345696942" sldId="2147483695"/>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1201084719" sldId="2147483696"/>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3844654094" sldId="2147483697"/>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2817076826" sldId="2147483698"/>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10314439" sldId="2147483699"/>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1281277351" sldId="2147483700"/>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2415090580" sldId="2147483701"/>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850280015" sldId="2147483702"/>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2502829225" sldId="2147483703"/>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2792453299" sldId="2147483704"/>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4105170764" sldId="2147483705"/>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3720658207" sldId="2147483706"/>
          </pc:sldLayoutMkLst>
        </pc:sldLayoutChg>
        <pc:sldLayoutChg chg="add del mod replId">
          <pc:chgData name="Lisa Brooks" userId="S::lisa.brooks@mbs.kbs.schule::5891a9dd-593a-4fcf-92a1-a2bcb262b558" providerId="AD" clId="Web-{8CA6F60B-2780-0B63-6FD3-14A0D5D81E00}" dt="2026-01-14T17:30:01.707" v="533"/>
          <pc:sldLayoutMkLst>
            <pc:docMk/>
            <pc:sldMasterMk cId="2498801869" sldId="2147483689"/>
            <pc:sldLayoutMk cId="4091995568" sldId="2147483707"/>
          </pc:sldLayoutMkLst>
        </pc:sldLayoutChg>
      </pc:sldMasterChg>
      <pc:sldMasterChg chg="add del addSldLayout delSldLayout modSldLayout">
        <pc:chgData name="Lisa Brooks" userId="S::lisa.brooks@mbs.kbs.schule::5891a9dd-593a-4fcf-92a1-a2bcb262b558" providerId="AD" clId="Web-{8CA6F60B-2780-0B63-6FD3-14A0D5D81E00}" dt="2026-01-14T17:29:56.550" v="532"/>
        <pc:sldMasterMkLst>
          <pc:docMk/>
          <pc:sldMasterMk cId="1401022416" sldId="2147483708"/>
        </pc:sldMasterMkLst>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4164462174" sldId="2147483709"/>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1303200500" sldId="2147483710"/>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3392840615" sldId="2147483711"/>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2745052931" sldId="2147483712"/>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2221202341" sldId="2147483713"/>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1315554230" sldId="2147483714"/>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1052487620" sldId="2147483715"/>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2653367848" sldId="2147483716"/>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3925637938" sldId="2147483717"/>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129639439" sldId="2147483718"/>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3070581582" sldId="2147483719"/>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215216326" sldId="2147483720"/>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1681327706" sldId="2147483721"/>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1799210936" sldId="2147483722"/>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639124547" sldId="2147483723"/>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2603797112" sldId="2147483724"/>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161611610" sldId="2147483725"/>
          </pc:sldLayoutMkLst>
        </pc:sldLayoutChg>
        <pc:sldLayoutChg chg="add del mod replId">
          <pc:chgData name="Lisa Brooks" userId="S::lisa.brooks@mbs.kbs.schule::5891a9dd-593a-4fcf-92a1-a2bcb262b558" providerId="AD" clId="Web-{8CA6F60B-2780-0B63-6FD3-14A0D5D81E00}" dt="2026-01-14T17:29:56.550" v="532"/>
          <pc:sldLayoutMkLst>
            <pc:docMk/>
            <pc:sldMasterMk cId="1401022416" sldId="2147483708"/>
            <pc:sldLayoutMk cId="3807232067" sldId="2147483726"/>
          </pc:sldLayoutMkLst>
        </pc:sldLayoutChg>
      </pc:sldMasterChg>
    </pc:docChg>
  </pc:docChgLst>
  <pc:docChgLst>
    <pc:chgData name="Lisa Brooks" userId="S::lisa.brooks@mbs.kbs.schule::5891a9dd-593a-4fcf-92a1-a2bcb262b558" providerId="AD" clId="Web-{7B7768BB-D67D-A96C-9F42-2BD89804997F}"/>
    <pc:docChg chg="modSld">
      <pc:chgData name="Lisa Brooks" userId="S::lisa.brooks@mbs.kbs.schule::5891a9dd-593a-4fcf-92a1-a2bcb262b558" providerId="AD" clId="Web-{7B7768BB-D67D-A96C-9F42-2BD89804997F}" dt="2026-01-15T14:16:10.721" v="3" actId="20577"/>
      <pc:docMkLst>
        <pc:docMk/>
      </pc:docMkLst>
      <pc:sldChg chg="modSp">
        <pc:chgData name="Lisa Brooks" userId="S::lisa.brooks@mbs.kbs.schule::5891a9dd-593a-4fcf-92a1-a2bcb262b558" providerId="AD" clId="Web-{7B7768BB-D67D-A96C-9F42-2BD89804997F}" dt="2026-01-15T14:16:10.721" v="3" actId="20577"/>
        <pc:sldMkLst>
          <pc:docMk/>
          <pc:sldMk cId="0" sldId="265"/>
        </pc:sldMkLst>
        <pc:spChg chg="mod">
          <ac:chgData name="Lisa Brooks" userId="S::lisa.brooks@mbs.kbs.schule::5891a9dd-593a-4fcf-92a1-a2bcb262b558" providerId="AD" clId="Web-{7B7768BB-D67D-A96C-9F42-2BD89804997F}" dt="2026-01-15T14:16:10.721" v="3" actId="20577"/>
          <ac:spMkLst>
            <pc:docMk/>
            <pc:sldMk cId="0" sldId="265"/>
            <ac:spMk id="185" creationId="{00000000-0000-0000-0000-000000000000}"/>
          </ac:spMkLst>
        </pc:spChg>
      </pc:sldChg>
    </pc:docChg>
  </pc:docChgLst>
  <pc:docChgLst>
    <pc:chgData name="Lisa Brooks" userId="S::lisa.brooks@mbs.kbs.schule::5891a9dd-593a-4fcf-92a1-a2bcb262b558" providerId="AD" clId="Web-{63E946C7-A57D-F018-DE0F-F7C48443D2CF}"/>
    <pc:docChg chg="addSld modSld">
      <pc:chgData name="Lisa Brooks" userId="S::lisa.brooks@mbs.kbs.schule::5891a9dd-593a-4fcf-92a1-a2bcb262b558" providerId="AD" clId="Web-{63E946C7-A57D-F018-DE0F-F7C48443D2CF}" dt="2026-01-15T16:15:36.625" v="72" actId="20577"/>
      <pc:docMkLst>
        <pc:docMk/>
      </pc:docMkLst>
      <pc:sldChg chg="modSp">
        <pc:chgData name="Lisa Brooks" userId="S::lisa.brooks@mbs.kbs.schule::5891a9dd-593a-4fcf-92a1-a2bcb262b558" providerId="AD" clId="Web-{63E946C7-A57D-F018-DE0F-F7C48443D2CF}" dt="2026-01-15T16:11:14.104" v="51" actId="14100"/>
        <pc:sldMkLst>
          <pc:docMk/>
          <pc:sldMk cId="1325608595" sldId="257"/>
        </pc:sldMkLst>
        <pc:spChg chg="mod">
          <ac:chgData name="Lisa Brooks" userId="S::lisa.brooks@mbs.kbs.schule::5891a9dd-593a-4fcf-92a1-a2bcb262b558" providerId="AD" clId="Web-{63E946C7-A57D-F018-DE0F-F7C48443D2CF}" dt="2026-01-15T16:11:14.104" v="51" actId="14100"/>
          <ac:spMkLst>
            <pc:docMk/>
            <pc:sldMk cId="1325608595" sldId="257"/>
            <ac:spMk id="3" creationId="{22788C46-D0BC-4307-AE55-7601A139E7CB}"/>
          </ac:spMkLst>
        </pc:spChg>
      </pc:sldChg>
      <pc:sldChg chg="modSp">
        <pc:chgData name="Lisa Brooks" userId="S::lisa.brooks@mbs.kbs.schule::5891a9dd-593a-4fcf-92a1-a2bcb262b558" providerId="AD" clId="Web-{63E946C7-A57D-F018-DE0F-F7C48443D2CF}" dt="2026-01-15T16:15:36.625" v="72" actId="20577"/>
        <pc:sldMkLst>
          <pc:docMk/>
          <pc:sldMk cId="1161345090" sldId="319"/>
        </pc:sldMkLst>
        <pc:spChg chg="mod">
          <ac:chgData name="Lisa Brooks" userId="S::lisa.brooks@mbs.kbs.schule::5891a9dd-593a-4fcf-92a1-a2bcb262b558" providerId="AD" clId="Web-{63E946C7-A57D-F018-DE0F-F7C48443D2CF}" dt="2026-01-15T16:15:36.625" v="72" actId="20577"/>
          <ac:spMkLst>
            <pc:docMk/>
            <pc:sldMk cId="1161345090" sldId="319"/>
            <ac:spMk id="3" creationId="{BABC2CE0-8806-4B2A-A10A-32984D317434}"/>
          </ac:spMkLst>
        </pc:spChg>
      </pc:sldChg>
      <pc:sldChg chg="add">
        <pc:chgData name="Lisa Brooks" userId="S::lisa.brooks@mbs.kbs.schule::5891a9dd-593a-4fcf-92a1-a2bcb262b558" providerId="AD" clId="Web-{63E946C7-A57D-F018-DE0F-F7C48443D2CF}" dt="2026-01-15T16:08:53.332" v="12"/>
        <pc:sldMkLst>
          <pc:docMk/>
          <pc:sldMk cId="2380094481" sldId="358"/>
        </pc:sldMkLst>
      </pc:sldChg>
      <pc:sldChg chg="add">
        <pc:chgData name="Lisa Brooks" userId="S::lisa.brooks@mbs.kbs.schule::5891a9dd-593a-4fcf-92a1-a2bcb262b558" providerId="AD" clId="Web-{63E946C7-A57D-F018-DE0F-F7C48443D2CF}" dt="2026-01-15T16:08:52.879" v="11"/>
        <pc:sldMkLst>
          <pc:docMk/>
          <pc:sldMk cId="1895673902" sldId="365"/>
        </pc:sldMkLst>
      </pc:sldChg>
      <pc:sldChg chg="add">
        <pc:chgData name="Lisa Brooks" userId="S::lisa.brooks@mbs.kbs.schule::5891a9dd-593a-4fcf-92a1-a2bcb262b558" providerId="AD" clId="Web-{63E946C7-A57D-F018-DE0F-F7C48443D2CF}" dt="2026-01-15T16:08:49.629" v="2"/>
        <pc:sldMkLst>
          <pc:docMk/>
          <pc:sldMk cId="225456929" sldId="369"/>
        </pc:sldMkLst>
      </pc:sldChg>
      <pc:sldChg chg="add">
        <pc:chgData name="Lisa Brooks" userId="S::lisa.brooks@mbs.kbs.schule::5891a9dd-593a-4fcf-92a1-a2bcb262b558" providerId="AD" clId="Web-{63E946C7-A57D-F018-DE0F-F7C48443D2CF}" dt="2026-01-15T16:08:54.707" v="16"/>
        <pc:sldMkLst>
          <pc:docMk/>
          <pc:sldMk cId="1631233964" sldId="371"/>
        </pc:sldMkLst>
      </pc:sldChg>
      <pc:sldChg chg="add">
        <pc:chgData name="Lisa Brooks" userId="S::lisa.brooks@mbs.kbs.schule::5891a9dd-593a-4fcf-92a1-a2bcb262b558" providerId="AD" clId="Web-{63E946C7-A57D-F018-DE0F-F7C48443D2CF}" dt="2026-01-15T16:08:55.364" v="17"/>
        <pc:sldMkLst>
          <pc:docMk/>
          <pc:sldMk cId="2480918917" sldId="376"/>
        </pc:sldMkLst>
      </pc:sldChg>
      <pc:sldChg chg="add">
        <pc:chgData name="Lisa Brooks" userId="S::lisa.brooks@mbs.kbs.schule::5891a9dd-593a-4fcf-92a1-a2bcb262b558" providerId="AD" clId="Web-{63E946C7-A57D-F018-DE0F-F7C48443D2CF}" dt="2026-01-15T16:08:50.363" v="3"/>
        <pc:sldMkLst>
          <pc:docMk/>
          <pc:sldMk cId="985901074" sldId="378"/>
        </pc:sldMkLst>
      </pc:sldChg>
      <pc:sldChg chg="add">
        <pc:chgData name="Lisa Brooks" userId="S::lisa.brooks@mbs.kbs.schule::5891a9dd-593a-4fcf-92a1-a2bcb262b558" providerId="AD" clId="Web-{63E946C7-A57D-F018-DE0F-F7C48443D2CF}" dt="2026-01-15T16:08:54.114" v="14"/>
        <pc:sldMkLst>
          <pc:docMk/>
          <pc:sldMk cId="596241346" sldId="381"/>
        </pc:sldMkLst>
      </pc:sldChg>
      <pc:sldChg chg="add">
        <pc:chgData name="Lisa Brooks" userId="S::lisa.brooks@mbs.kbs.schule::5891a9dd-593a-4fcf-92a1-a2bcb262b558" providerId="AD" clId="Web-{63E946C7-A57D-F018-DE0F-F7C48443D2CF}" dt="2026-01-15T16:08:54.379" v="15"/>
        <pc:sldMkLst>
          <pc:docMk/>
          <pc:sldMk cId="223793673" sldId="384"/>
        </pc:sldMkLst>
      </pc:sldChg>
      <pc:sldChg chg="add">
        <pc:chgData name="Lisa Brooks" userId="S::lisa.brooks@mbs.kbs.schule::5891a9dd-593a-4fcf-92a1-a2bcb262b558" providerId="AD" clId="Web-{63E946C7-A57D-F018-DE0F-F7C48443D2CF}" dt="2026-01-15T16:08:51.332" v="6"/>
        <pc:sldMkLst>
          <pc:docMk/>
          <pc:sldMk cId="1710995541" sldId="388"/>
        </pc:sldMkLst>
      </pc:sldChg>
      <pc:sldChg chg="add">
        <pc:chgData name="Lisa Brooks" userId="S::lisa.brooks@mbs.kbs.schule::5891a9dd-593a-4fcf-92a1-a2bcb262b558" providerId="AD" clId="Web-{63E946C7-A57D-F018-DE0F-F7C48443D2CF}" dt="2026-01-15T16:08:52.301" v="9"/>
        <pc:sldMkLst>
          <pc:docMk/>
          <pc:sldMk cId="1907603776" sldId="391"/>
        </pc:sldMkLst>
      </pc:sldChg>
      <pc:sldChg chg="add">
        <pc:chgData name="Lisa Brooks" userId="S::lisa.brooks@mbs.kbs.schule::5891a9dd-593a-4fcf-92a1-a2bcb262b558" providerId="AD" clId="Web-{63E946C7-A57D-F018-DE0F-F7C48443D2CF}" dt="2026-01-15T16:08:53.770" v="13"/>
        <pc:sldMkLst>
          <pc:docMk/>
          <pc:sldMk cId="1652876305" sldId="393"/>
        </pc:sldMkLst>
      </pc:sldChg>
      <pc:sldChg chg="modSp">
        <pc:chgData name="Lisa Brooks" userId="S::lisa.brooks@mbs.kbs.schule::5891a9dd-593a-4fcf-92a1-a2bcb262b558" providerId="AD" clId="Web-{63E946C7-A57D-F018-DE0F-F7C48443D2CF}" dt="2026-01-15T16:10:23.836" v="33" actId="20577"/>
        <pc:sldMkLst>
          <pc:docMk/>
          <pc:sldMk cId="3896654902" sldId="403"/>
        </pc:sldMkLst>
        <pc:spChg chg="mod">
          <ac:chgData name="Lisa Brooks" userId="S::lisa.brooks@mbs.kbs.schule::5891a9dd-593a-4fcf-92a1-a2bcb262b558" providerId="AD" clId="Web-{63E946C7-A57D-F018-DE0F-F7C48443D2CF}" dt="2026-01-15T16:10:23.836" v="33" actId="20577"/>
          <ac:spMkLst>
            <pc:docMk/>
            <pc:sldMk cId="3896654902" sldId="403"/>
            <ac:spMk id="7" creationId="{8460295B-54B9-4937-90E3-BAB9CE69E30B}"/>
          </ac:spMkLst>
        </pc:spChg>
      </pc:sldChg>
      <pc:sldChg chg="add">
        <pc:chgData name="Lisa Brooks" userId="S::lisa.brooks@mbs.kbs.schule::5891a9dd-593a-4fcf-92a1-a2bcb262b558" providerId="AD" clId="Web-{63E946C7-A57D-F018-DE0F-F7C48443D2CF}" dt="2026-01-15T16:08:49.160" v="0"/>
        <pc:sldMkLst>
          <pc:docMk/>
          <pc:sldMk cId="1162538661" sldId="407"/>
        </pc:sldMkLst>
      </pc:sldChg>
      <pc:sldChg chg="add">
        <pc:chgData name="Lisa Brooks" userId="S::lisa.brooks@mbs.kbs.schule::5891a9dd-593a-4fcf-92a1-a2bcb262b558" providerId="AD" clId="Web-{63E946C7-A57D-F018-DE0F-F7C48443D2CF}" dt="2026-01-15T16:08:49.395" v="1"/>
        <pc:sldMkLst>
          <pc:docMk/>
          <pc:sldMk cId="2685835507" sldId="408"/>
        </pc:sldMkLst>
      </pc:sldChg>
      <pc:sldChg chg="add">
        <pc:chgData name="Lisa Brooks" userId="S::lisa.brooks@mbs.kbs.schule::5891a9dd-593a-4fcf-92a1-a2bcb262b558" providerId="AD" clId="Web-{63E946C7-A57D-F018-DE0F-F7C48443D2CF}" dt="2026-01-15T16:08:50.676" v="4"/>
        <pc:sldMkLst>
          <pc:docMk/>
          <pc:sldMk cId="1114697133" sldId="409"/>
        </pc:sldMkLst>
      </pc:sldChg>
      <pc:sldChg chg="add">
        <pc:chgData name="Lisa Brooks" userId="S::lisa.brooks@mbs.kbs.schule::5891a9dd-593a-4fcf-92a1-a2bcb262b558" providerId="AD" clId="Web-{63E946C7-A57D-F018-DE0F-F7C48443D2CF}" dt="2026-01-15T16:08:50.957" v="5"/>
        <pc:sldMkLst>
          <pc:docMk/>
          <pc:sldMk cId="592376688" sldId="410"/>
        </pc:sldMkLst>
      </pc:sldChg>
      <pc:sldChg chg="add">
        <pc:chgData name="Lisa Brooks" userId="S::lisa.brooks@mbs.kbs.schule::5891a9dd-593a-4fcf-92a1-a2bcb262b558" providerId="AD" clId="Web-{63E946C7-A57D-F018-DE0F-F7C48443D2CF}" dt="2026-01-15T16:08:51.645" v="7"/>
        <pc:sldMkLst>
          <pc:docMk/>
          <pc:sldMk cId="594699854" sldId="411"/>
        </pc:sldMkLst>
      </pc:sldChg>
      <pc:sldChg chg="add">
        <pc:chgData name="Lisa Brooks" userId="S::lisa.brooks@mbs.kbs.schule::5891a9dd-593a-4fcf-92a1-a2bcb262b558" providerId="AD" clId="Web-{63E946C7-A57D-F018-DE0F-F7C48443D2CF}" dt="2026-01-15T16:08:51.926" v="8"/>
        <pc:sldMkLst>
          <pc:docMk/>
          <pc:sldMk cId="3824113689" sldId="412"/>
        </pc:sldMkLst>
      </pc:sldChg>
      <pc:sldChg chg="add">
        <pc:chgData name="Lisa Brooks" userId="S::lisa.brooks@mbs.kbs.schule::5891a9dd-593a-4fcf-92a1-a2bcb262b558" providerId="AD" clId="Web-{63E946C7-A57D-F018-DE0F-F7C48443D2CF}" dt="2026-01-15T16:08:52.582" v="10"/>
        <pc:sldMkLst>
          <pc:docMk/>
          <pc:sldMk cId="1004097213" sldId="413"/>
        </pc:sldMkLst>
      </pc:sldChg>
      <pc:sldChg chg="add">
        <pc:chgData name="Lisa Brooks" userId="S::lisa.brooks@mbs.kbs.schule::5891a9dd-593a-4fcf-92a1-a2bcb262b558" providerId="AD" clId="Web-{63E946C7-A57D-F018-DE0F-F7C48443D2CF}" dt="2026-01-15T16:08:56.848" v="19"/>
        <pc:sldMkLst>
          <pc:docMk/>
          <pc:sldMk cId="838881397" sldId="550"/>
        </pc:sldMkLst>
      </pc:sldChg>
      <pc:sldChg chg="add">
        <pc:chgData name="Lisa Brooks" userId="S::lisa.brooks@mbs.kbs.schule::5891a9dd-593a-4fcf-92a1-a2bcb262b558" providerId="AD" clId="Web-{63E946C7-A57D-F018-DE0F-F7C48443D2CF}" dt="2026-01-15T16:08:56.551" v="18"/>
        <pc:sldMkLst>
          <pc:docMk/>
          <pc:sldMk cId="3464724848" sldId="551"/>
        </pc:sldMkLst>
      </pc:sldChg>
    </pc:docChg>
  </pc:docChgLst>
  <pc:docChgLst>
    <pc:chgData name="Lisa Brooks" userId="5891a9dd-593a-4fcf-92a1-a2bcb262b558" providerId="ADAL" clId="{4FDE674A-5F49-49AA-BEC4-064381EA849F}"/>
    <pc:docChg chg="undo custSel addSld delSld modSld sldOrd">
      <pc:chgData name="Lisa Brooks" userId="5891a9dd-593a-4fcf-92a1-a2bcb262b558" providerId="ADAL" clId="{4FDE674A-5F49-49AA-BEC4-064381EA849F}" dt="2026-01-15T15:08:00.821" v="564" actId="2696"/>
      <pc:docMkLst>
        <pc:docMk/>
      </pc:docMkLst>
      <pc:sldChg chg="modSp mod">
        <pc:chgData name="Lisa Brooks" userId="5891a9dd-593a-4fcf-92a1-a2bcb262b558" providerId="ADAL" clId="{4FDE674A-5F49-49AA-BEC4-064381EA849F}" dt="2026-01-13T19:15:57.517" v="70" actId="20577"/>
        <pc:sldMkLst>
          <pc:docMk/>
          <pc:sldMk cId="1325608595" sldId="257"/>
        </pc:sldMkLst>
        <pc:spChg chg="mod">
          <ac:chgData name="Lisa Brooks" userId="5891a9dd-593a-4fcf-92a1-a2bcb262b558" providerId="ADAL" clId="{4FDE674A-5F49-49AA-BEC4-064381EA849F}" dt="2026-01-13T19:15:57.517" v="70" actId="20577"/>
          <ac:spMkLst>
            <pc:docMk/>
            <pc:sldMk cId="1325608595" sldId="257"/>
            <ac:spMk id="3" creationId="{22788C46-D0BC-4307-AE55-7601A139E7CB}"/>
          </ac:spMkLst>
        </pc:spChg>
      </pc:sldChg>
      <pc:sldChg chg="modSp add mod ord">
        <pc:chgData name="Lisa Brooks" userId="5891a9dd-593a-4fcf-92a1-a2bcb262b558" providerId="ADAL" clId="{4FDE674A-5F49-49AA-BEC4-064381EA849F}" dt="2026-01-13T19:29:47.019" v="210" actId="1076"/>
        <pc:sldMkLst>
          <pc:docMk/>
          <pc:sldMk cId="0" sldId="260"/>
        </pc:sldMkLst>
      </pc:sldChg>
      <pc:sldChg chg="modSp mod">
        <pc:chgData name="Lisa Brooks" userId="5891a9dd-593a-4fcf-92a1-a2bcb262b558" providerId="ADAL" clId="{4FDE674A-5F49-49AA-BEC4-064381EA849F}" dt="2026-01-15T14:59:12.065" v="561" actId="20577"/>
        <pc:sldMkLst>
          <pc:docMk/>
          <pc:sldMk cId="0" sldId="280"/>
        </pc:sldMkLst>
        <pc:spChg chg="mod">
          <ac:chgData name="Lisa Brooks" userId="5891a9dd-593a-4fcf-92a1-a2bcb262b558" providerId="ADAL" clId="{4FDE674A-5F49-49AA-BEC4-064381EA849F}" dt="2026-01-15T14:59:12.065" v="561" actId="20577"/>
          <ac:spMkLst>
            <pc:docMk/>
            <pc:sldMk cId="0" sldId="280"/>
            <ac:spMk id="328" creationId="{00000000-0000-0000-0000-000000000000}"/>
          </ac:spMkLst>
        </pc:spChg>
      </pc:sldChg>
      <pc:sldChg chg="modSp mod">
        <pc:chgData name="Lisa Brooks" userId="5891a9dd-593a-4fcf-92a1-a2bcb262b558" providerId="ADAL" clId="{4FDE674A-5F49-49AA-BEC4-064381EA849F}" dt="2026-01-13T19:17:41.896" v="161" actId="20577"/>
        <pc:sldMkLst>
          <pc:docMk/>
          <pc:sldMk cId="57931817" sldId="308"/>
        </pc:sldMkLst>
        <pc:spChg chg="mod">
          <ac:chgData name="Lisa Brooks" userId="5891a9dd-593a-4fcf-92a1-a2bcb262b558" providerId="ADAL" clId="{4FDE674A-5F49-49AA-BEC4-064381EA849F}" dt="2026-01-13T19:17:41.896" v="161" actId="20577"/>
          <ac:spMkLst>
            <pc:docMk/>
            <pc:sldMk cId="57931817" sldId="308"/>
            <ac:spMk id="7" creationId="{8460295B-54B9-4937-90E3-BAB9CE69E30B}"/>
          </ac:spMkLst>
        </pc:spChg>
      </pc:sldChg>
      <pc:sldChg chg="ord">
        <pc:chgData name="Lisa Brooks" userId="5891a9dd-593a-4fcf-92a1-a2bcb262b558" providerId="ADAL" clId="{4FDE674A-5F49-49AA-BEC4-064381EA849F}" dt="2026-01-13T19:34:15.005" v="316" actId="1076"/>
        <pc:sldMkLst>
          <pc:docMk/>
          <pc:sldMk cId="1733165912" sldId="312"/>
        </pc:sldMkLst>
      </pc:sldChg>
      <pc:sldChg chg="ord">
        <pc:chgData name="Lisa Brooks" userId="5891a9dd-593a-4fcf-92a1-a2bcb262b558" providerId="ADAL" clId="{4FDE674A-5F49-49AA-BEC4-064381EA849F}" dt="2026-01-13T19:33:35.575" v="315" actId="1076"/>
        <pc:sldMkLst>
          <pc:docMk/>
          <pc:sldMk cId="330907827" sldId="314"/>
        </pc:sldMkLst>
      </pc:sldChg>
      <pc:sldChg chg="modSp mod">
        <pc:chgData name="Lisa Brooks" userId="5891a9dd-593a-4fcf-92a1-a2bcb262b558" providerId="ADAL" clId="{4FDE674A-5F49-49AA-BEC4-064381EA849F}" dt="2026-01-13T19:38:11.379" v="402" actId="20577"/>
        <pc:sldMkLst>
          <pc:docMk/>
          <pc:sldMk cId="1161345090" sldId="319"/>
        </pc:sldMkLst>
        <pc:spChg chg="mod">
          <ac:chgData name="Lisa Brooks" userId="5891a9dd-593a-4fcf-92a1-a2bcb262b558" providerId="ADAL" clId="{4FDE674A-5F49-49AA-BEC4-064381EA849F}" dt="2026-01-13T19:38:11.379" v="402" actId="20577"/>
          <ac:spMkLst>
            <pc:docMk/>
            <pc:sldMk cId="1161345090" sldId="319"/>
            <ac:spMk id="3" creationId="{BABC2CE0-8806-4B2A-A10A-32984D317434}"/>
          </ac:spMkLst>
        </pc:spChg>
      </pc:sldChg>
      <pc:sldChg chg="modSp mod">
        <pc:chgData name="Lisa Brooks" userId="5891a9dd-593a-4fcf-92a1-a2bcb262b558" providerId="ADAL" clId="{4FDE674A-5F49-49AA-BEC4-064381EA849F}" dt="2026-01-13T19:37:38.536" v="380" actId="20577"/>
        <pc:sldMkLst>
          <pc:docMk/>
          <pc:sldMk cId="2610292233" sldId="382"/>
        </pc:sldMkLst>
        <pc:spChg chg="mod">
          <ac:chgData name="Lisa Brooks" userId="5891a9dd-593a-4fcf-92a1-a2bcb262b558" providerId="ADAL" clId="{4FDE674A-5F49-49AA-BEC4-064381EA849F}" dt="2026-01-13T19:37:38.536" v="380" actId="20577"/>
          <ac:spMkLst>
            <pc:docMk/>
            <pc:sldMk cId="2610292233" sldId="382"/>
            <ac:spMk id="2" creationId="{F96F75DE-8A44-4EC5-83C6-95BDDF10DFD9}"/>
          </ac:spMkLst>
        </pc:spChg>
      </pc:sldChg>
      <pc:sldChg chg="modSp mod ord">
        <pc:chgData name="Lisa Brooks" userId="5891a9dd-593a-4fcf-92a1-a2bcb262b558" providerId="ADAL" clId="{4FDE674A-5F49-49AA-BEC4-064381EA849F}" dt="2026-01-13T19:37:04.477" v="365" actId="1076"/>
        <pc:sldMkLst>
          <pc:docMk/>
          <pc:sldMk cId="1515422284" sldId="386"/>
        </pc:sldMkLst>
        <pc:spChg chg="mod">
          <ac:chgData name="Lisa Brooks" userId="5891a9dd-593a-4fcf-92a1-a2bcb262b558" providerId="ADAL" clId="{4FDE674A-5F49-49AA-BEC4-064381EA849F}" dt="2026-01-13T19:35:07.026" v="348" actId="20577"/>
          <ac:spMkLst>
            <pc:docMk/>
            <pc:sldMk cId="1515422284" sldId="386"/>
            <ac:spMk id="5129" creationId="{7F80FC2D-D12B-43CB-B95A-9E5DDF343779}"/>
          </ac:spMkLst>
        </pc:spChg>
      </pc:sldChg>
      <pc:sldChg chg="ord">
        <pc:chgData name="Lisa Brooks" userId="5891a9dd-593a-4fcf-92a1-a2bcb262b558" providerId="ADAL" clId="{4FDE674A-5F49-49AA-BEC4-064381EA849F}" dt="2026-01-13T19:34:27.590" v="317" actId="1076"/>
        <pc:sldMkLst>
          <pc:docMk/>
          <pc:sldMk cId="2838576964" sldId="387"/>
        </pc:sldMkLst>
      </pc:sldChg>
      <pc:sldChg chg="modSp del mod">
        <pc:chgData name="Lisa Brooks" userId="5891a9dd-593a-4fcf-92a1-a2bcb262b558" providerId="ADAL" clId="{4FDE674A-5F49-49AA-BEC4-064381EA849F}" dt="2026-01-15T15:07:40.430" v="562" actId="2696"/>
        <pc:sldMkLst>
          <pc:docMk/>
          <pc:sldMk cId="1961016349" sldId="391"/>
        </pc:sldMkLst>
      </pc:sldChg>
      <pc:sldChg chg="del ord">
        <pc:chgData name="Lisa Brooks" userId="5891a9dd-593a-4fcf-92a1-a2bcb262b558" providerId="ADAL" clId="{4FDE674A-5F49-49AA-BEC4-064381EA849F}" dt="2026-01-15T15:07:48.692" v="563" actId="2696"/>
        <pc:sldMkLst>
          <pc:docMk/>
          <pc:sldMk cId="2595255346" sldId="392"/>
        </pc:sldMkLst>
      </pc:sldChg>
      <pc:sldChg chg="del">
        <pc:chgData name="Lisa Brooks" userId="5891a9dd-593a-4fcf-92a1-a2bcb262b558" providerId="ADAL" clId="{4FDE674A-5F49-49AA-BEC4-064381EA849F}" dt="2026-01-15T15:08:00.821" v="564" actId="2696"/>
        <pc:sldMkLst>
          <pc:docMk/>
          <pc:sldMk cId="4236212907" sldId="393"/>
        </pc:sldMkLst>
      </pc:sldChg>
      <pc:sldChg chg="addSp delSp modSp mod modClrScheme chgLayout">
        <pc:chgData name="Lisa Brooks" userId="5891a9dd-593a-4fcf-92a1-a2bcb262b558" providerId="ADAL" clId="{4FDE674A-5F49-49AA-BEC4-064381EA849F}" dt="2026-01-14T12:35:58.465" v="553" actId="20577"/>
        <pc:sldMkLst>
          <pc:docMk/>
          <pc:sldMk cId="4163681638" sldId="398"/>
        </pc:sldMkLst>
        <pc:spChg chg="add mod">
          <ac:chgData name="Lisa Brooks" userId="5891a9dd-593a-4fcf-92a1-a2bcb262b558" providerId="ADAL" clId="{4FDE674A-5F49-49AA-BEC4-064381EA849F}" dt="2026-01-13T19:44:43.998" v="416" actId="207"/>
          <ac:spMkLst>
            <pc:docMk/>
            <pc:sldMk cId="4163681638" sldId="398"/>
            <ac:spMk id="2" creationId="{119D9F20-1D1B-0C17-53E1-DA9F3ADFF4D6}"/>
          </ac:spMkLst>
        </pc:spChg>
        <pc:spChg chg="add mod ord">
          <ac:chgData name="Lisa Brooks" userId="5891a9dd-593a-4fcf-92a1-a2bcb262b558" providerId="ADAL" clId="{4FDE674A-5F49-49AA-BEC4-064381EA849F}" dt="2026-01-14T12:34:12.639" v="445" actId="20577"/>
          <ac:spMkLst>
            <pc:docMk/>
            <pc:sldMk cId="4163681638" sldId="398"/>
            <ac:spMk id="4" creationId="{8AC18F28-489A-04FC-6380-FD925362B7AB}"/>
          </ac:spMkLst>
        </pc:spChg>
        <pc:spChg chg="add mod ord">
          <ac:chgData name="Lisa Brooks" userId="5891a9dd-593a-4fcf-92a1-a2bcb262b558" providerId="ADAL" clId="{4FDE674A-5F49-49AA-BEC4-064381EA849F}" dt="2026-01-14T12:35:58.465" v="553" actId="20577"/>
          <ac:spMkLst>
            <pc:docMk/>
            <pc:sldMk cId="4163681638" sldId="398"/>
            <ac:spMk id="5" creationId="{63DEB823-6D8A-A6C3-B93F-A00D93B7A82D}"/>
          </ac:spMkLst>
        </pc:spChg>
        <pc:spChg chg="add mod ord">
          <ac:chgData name="Lisa Brooks" userId="5891a9dd-593a-4fcf-92a1-a2bcb262b558" providerId="ADAL" clId="{4FDE674A-5F49-49AA-BEC4-064381EA849F}" dt="2026-01-14T12:33:20.496" v="417" actId="700"/>
          <ac:spMkLst>
            <pc:docMk/>
            <pc:sldMk cId="4163681638" sldId="398"/>
            <ac:spMk id="6" creationId="{588525D7-C541-0237-A11E-7F57172BE312}"/>
          </ac:spMkLst>
        </pc:spChg>
      </pc:sldChg>
      <pc:sldChg chg="add">
        <pc:chgData name="Lisa Brooks" userId="5891a9dd-593a-4fcf-92a1-a2bcb262b558" providerId="ADAL" clId="{4FDE674A-5F49-49AA-BEC4-064381EA849F}" dt="2026-01-13T19:16:26.516" v="71" actId="571"/>
        <pc:sldMkLst>
          <pc:docMk/>
          <pc:sldMk cId="367135244" sldId="399"/>
        </pc:sldMkLst>
      </pc:sldChg>
      <pc:sldChg chg="addSp delSp modSp new mod modClrScheme chgLayout">
        <pc:chgData name="Lisa Brooks" userId="5891a9dd-593a-4fcf-92a1-a2bcb262b558" providerId="ADAL" clId="{4FDE674A-5F49-49AA-BEC4-064381EA849F}" dt="2026-01-13T19:19:29.355" v="175" actId="1076"/>
        <pc:sldMkLst>
          <pc:docMk/>
          <pc:sldMk cId="2071026551" sldId="400"/>
        </pc:sldMkLst>
        <pc:spChg chg="mod ord">
          <ac:chgData name="Lisa Brooks" userId="5891a9dd-593a-4fcf-92a1-a2bcb262b558" providerId="ADAL" clId="{4FDE674A-5F49-49AA-BEC4-064381EA849F}" dt="2026-01-13T19:18:36.629" v="164" actId="700"/>
          <ac:spMkLst>
            <pc:docMk/>
            <pc:sldMk cId="2071026551" sldId="400"/>
            <ac:spMk id="3" creationId="{D1141D18-D6BF-968A-C160-1A132DECBE38}"/>
          </ac:spMkLst>
        </pc:spChg>
        <pc:picChg chg="add mod ord modCrop">
          <ac:chgData name="Lisa Brooks" userId="5891a9dd-593a-4fcf-92a1-a2bcb262b558" providerId="ADAL" clId="{4FDE674A-5F49-49AA-BEC4-064381EA849F}" dt="2026-01-13T19:19:29.355" v="175" actId="1076"/>
          <ac:picMkLst>
            <pc:docMk/>
            <pc:sldMk cId="2071026551" sldId="400"/>
            <ac:picMk id="5" creationId="{8EC6EB55-48B9-517E-7DF9-9DAB69D5D323}"/>
          </ac:picMkLst>
        </pc:picChg>
      </pc:sldChg>
      <pc:sldChg chg="addSp delSp modSp new mod">
        <pc:chgData name="Lisa Brooks" userId="5891a9dd-593a-4fcf-92a1-a2bcb262b558" providerId="ADAL" clId="{4FDE674A-5F49-49AA-BEC4-064381EA849F}" dt="2026-01-13T19:20:13.457" v="184" actId="1076"/>
        <pc:sldMkLst>
          <pc:docMk/>
          <pc:sldMk cId="459616935" sldId="401"/>
        </pc:sldMkLst>
        <pc:picChg chg="add mod ord modCrop">
          <ac:chgData name="Lisa Brooks" userId="5891a9dd-593a-4fcf-92a1-a2bcb262b558" providerId="ADAL" clId="{4FDE674A-5F49-49AA-BEC4-064381EA849F}" dt="2026-01-13T19:20:13.457" v="184" actId="1076"/>
          <ac:picMkLst>
            <pc:docMk/>
            <pc:sldMk cId="459616935" sldId="401"/>
            <ac:picMk id="7" creationId="{AC4860F8-C1A4-05B4-8CB4-84108D655491}"/>
          </ac:picMkLst>
        </pc:picChg>
      </pc:sldChg>
      <pc:sldChg chg="addSp delSp modSp new mod">
        <pc:chgData name="Lisa Brooks" userId="5891a9dd-593a-4fcf-92a1-a2bcb262b558" providerId="ADAL" clId="{4FDE674A-5F49-49AA-BEC4-064381EA849F}" dt="2026-01-13T19:21:02.454" v="194" actId="1076"/>
        <pc:sldMkLst>
          <pc:docMk/>
          <pc:sldMk cId="127780197" sldId="402"/>
        </pc:sldMkLst>
        <pc:picChg chg="add mod ord modCrop">
          <ac:chgData name="Lisa Brooks" userId="5891a9dd-593a-4fcf-92a1-a2bcb262b558" providerId="ADAL" clId="{4FDE674A-5F49-49AA-BEC4-064381EA849F}" dt="2026-01-13T19:21:02.454" v="194" actId="1076"/>
          <ac:picMkLst>
            <pc:docMk/>
            <pc:sldMk cId="127780197" sldId="402"/>
            <ac:picMk id="7" creationId="{5EEB2AB4-F063-A2A1-AF99-571C52FD43B1}"/>
          </ac:picMkLst>
        </pc:picChg>
      </pc:sldChg>
      <pc:sldChg chg="modSp add mod">
        <pc:chgData name="Lisa Brooks" userId="5891a9dd-593a-4fcf-92a1-a2bcb262b558" providerId="ADAL" clId="{4FDE674A-5F49-49AA-BEC4-064381EA849F}" dt="2026-01-13T19:33:15.967" v="314" actId="20577"/>
        <pc:sldMkLst>
          <pc:docMk/>
          <pc:sldMk cId="3896654902" sldId="403"/>
        </pc:sldMkLst>
        <pc:spChg chg="mod">
          <ac:chgData name="Lisa Brooks" userId="5891a9dd-593a-4fcf-92a1-a2bcb262b558" providerId="ADAL" clId="{4FDE674A-5F49-49AA-BEC4-064381EA849F}" dt="2026-01-13T19:33:15.967" v="314" actId="20577"/>
          <ac:spMkLst>
            <pc:docMk/>
            <pc:sldMk cId="3896654902" sldId="403"/>
            <ac:spMk id="7" creationId="{8460295B-54B9-4937-90E3-BAB9CE69E30B}"/>
          </ac:spMkLst>
        </pc:spChg>
      </pc:sldChg>
    </pc:docChg>
  </pc:docChgLst>
  <pc:docChgLst>
    <pc:chgData name="Lisa Brooks" userId="S::lisa.brooks@mbs.kbs.schule::5891a9dd-593a-4fcf-92a1-a2bcb262b558" providerId="AD" clId="Web-{166E50AA-1C1C-4EC1-160D-6034A89E7455}"/>
    <pc:docChg chg="modSld">
      <pc:chgData name="Lisa Brooks" userId="S::lisa.brooks@mbs.kbs.schule::5891a9dd-593a-4fcf-92a1-a2bcb262b558" providerId="AD" clId="Web-{166E50AA-1C1C-4EC1-160D-6034A89E7455}" dt="2026-01-14T15:34:22.811" v="80" actId="20577"/>
      <pc:docMkLst>
        <pc:docMk/>
      </pc:docMkLst>
      <pc:sldChg chg="modSp">
        <pc:chgData name="Lisa Brooks" userId="S::lisa.brooks@mbs.kbs.schule::5891a9dd-593a-4fcf-92a1-a2bcb262b558" providerId="AD" clId="Web-{166E50AA-1C1C-4EC1-160D-6034A89E7455}" dt="2026-01-14T15:34:22.811" v="80" actId="20577"/>
        <pc:sldMkLst>
          <pc:docMk/>
          <pc:sldMk cId="1325608595" sldId="257"/>
        </pc:sldMkLst>
        <pc:spChg chg="mod">
          <ac:chgData name="Lisa Brooks" userId="S::lisa.brooks@mbs.kbs.schule::5891a9dd-593a-4fcf-92a1-a2bcb262b558" providerId="AD" clId="Web-{166E50AA-1C1C-4EC1-160D-6034A89E7455}" dt="2026-01-14T15:34:22.811" v="80" actId="20577"/>
          <ac:spMkLst>
            <pc:docMk/>
            <pc:sldMk cId="1325608595" sldId="257"/>
            <ac:spMk id="3" creationId="{22788C46-D0BC-4307-AE55-7601A139E7CB}"/>
          </ac:spMkLst>
        </pc:spChg>
      </pc:sldChg>
    </pc:docChg>
  </pc:docChgLst>
  <pc:docChgLst>
    <pc:chgData name="Lisa Brooks" userId="S::lisa.brooks@mbs.kbs.schule::5891a9dd-593a-4fcf-92a1-a2bcb262b558" providerId="AD" clId="Web-{355BFDCD-233A-AD8F-4507-F849CAB49647}"/>
    <pc:docChg chg="addSld delSld modSld">
      <pc:chgData name="Lisa Brooks" userId="S::lisa.brooks@mbs.kbs.schule::5891a9dd-593a-4fcf-92a1-a2bcb262b558" providerId="AD" clId="Web-{355BFDCD-233A-AD8F-4507-F849CAB49647}" dt="2026-01-15T17:58:55.077" v="46"/>
      <pc:docMkLst>
        <pc:docMk/>
      </pc:docMkLst>
      <pc:sldChg chg="add">
        <pc:chgData name="Lisa Brooks" userId="S::lisa.brooks@mbs.kbs.schule::5891a9dd-593a-4fcf-92a1-a2bcb262b558" providerId="AD" clId="Web-{355BFDCD-233A-AD8F-4507-F849CAB49647}" dt="2026-01-15T17:58:55.046" v="45"/>
        <pc:sldMkLst>
          <pc:docMk/>
          <pc:sldMk cId="1169049224" sldId="264"/>
        </pc:sldMkLst>
      </pc:sldChg>
      <pc:sldChg chg="addSp delSp modSp">
        <pc:chgData name="Lisa Brooks" userId="S::lisa.brooks@mbs.kbs.schule::5891a9dd-593a-4fcf-92a1-a2bcb262b558" providerId="AD" clId="Web-{355BFDCD-233A-AD8F-4507-F849CAB49647}" dt="2026-01-15T17:54:44.245" v="3"/>
        <pc:sldMkLst>
          <pc:docMk/>
          <pc:sldMk cId="367135244" sldId="399"/>
        </pc:sldMkLst>
        <pc:picChg chg="add del mod">
          <ac:chgData name="Lisa Brooks" userId="S::lisa.brooks@mbs.kbs.schule::5891a9dd-593a-4fcf-92a1-a2bcb262b558" providerId="AD" clId="Web-{355BFDCD-233A-AD8F-4507-F849CAB49647}" dt="2026-01-15T17:54:36.839" v="1"/>
          <ac:picMkLst>
            <pc:docMk/>
            <pc:sldMk cId="367135244" sldId="399"/>
            <ac:picMk id="2" creationId="{59BB9975-8F37-E3CA-41D5-A1B41FB03A16}"/>
          </ac:picMkLst>
        </pc:picChg>
        <pc:picChg chg="add del mod">
          <ac:chgData name="Lisa Brooks" userId="S::lisa.brooks@mbs.kbs.schule::5891a9dd-593a-4fcf-92a1-a2bcb262b558" providerId="AD" clId="Web-{355BFDCD-233A-AD8F-4507-F849CAB49647}" dt="2026-01-15T17:54:44.245" v="3"/>
          <ac:picMkLst>
            <pc:docMk/>
            <pc:sldMk cId="367135244" sldId="399"/>
            <ac:picMk id="3" creationId="{450AD412-2194-4B74-2AFB-B398BAB30426}"/>
          </ac:picMkLst>
        </pc:picChg>
      </pc:sldChg>
      <pc:sldChg chg="addSp delSp modSp new del">
        <pc:chgData name="Lisa Brooks" userId="S::lisa.brooks@mbs.kbs.schule::5891a9dd-593a-4fcf-92a1-a2bcb262b558" providerId="AD" clId="Web-{355BFDCD-233A-AD8F-4507-F849CAB49647}" dt="2026-01-15T17:56:48.107" v="13"/>
        <pc:sldMkLst>
          <pc:docMk/>
          <pc:sldMk cId="4006207252" sldId="552"/>
        </pc:sldMkLst>
        <pc:spChg chg="del">
          <ac:chgData name="Lisa Brooks" userId="S::lisa.brooks@mbs.kbs.schule::5891a9dd-593a-4fcf-92a1-a2bcb262b558" providerId="AD" clId="Web-{355BFDCD-233A-AD8F-4507-F849CAB49647}" dt="2026-01-15T17:54:52.995" v="5"/>
          <ac:spMkLst>
            <pc:docMk/>
            <pc:sldMk cId="4006207252" sldId="552"/>
            <ac:spMk id="2" creationId="{CA902690-3390-348F-2055-DC262AA55C6E}"/>
          </ac:spMkLst>
        </pc:spChg>
        <pc:spChg chg="add mod">
          <ac:chgData name="Lisa Brooks" userId="S::lisa.brooks@mbs.kbs.schule::5891a9dd-593a-4fcf-92a1-a2bcb262b558" providerId="AD" clId="Web-{355BFDCD-233A-AD8F-4507-F849CAB49647}" dt="2026-01-15T17:54:57.073" v="6"/>
          <ac:spMkLst>
            <pc:docMk/>
            <pc:sldMk cId="4006207252" sldId="552"/>
            <ac:spMk id="7" creationId="{5856C90A-A2BA-7D65-6DCC-F86850B571A9}"/>
          </ac:spMkLst>
        </pc:spChg>
        <pc:picChg chg="add del mod ord">
          <ac:chgData name="Lisa Brooks" userId="S::lisa.brooks@mbs.kbs.schule::5891a9dd-593a-4fcf-92a1-a2bcb262b558" providerId="AD" clId="Web-{355BFDCD-233A-AD8F-4507-F849CAB49647}" dt="2026-01-15T17:54:57.073" v="6"/>
          <ac:picMkLst>
            <pc:docMk/>
            <pc:sldMk cId="4006207252" sldId="552"/>
            <ac:picMk id="5" creationId="{F23C1E9E-E6D3-672D-F392-B84E2D9E63FF}"/>
          </ac:picMkLst>
        </pc:picChg>
      </pc:sldChg>
      <pc:sldChg chg="add">
        <pc:chgData name="Lisa Brooks" userId="S::lisa.brooks@mbs.kbs.schule::5891a9dd-593a-4fcf-92a1-a2bcb262b558" providerId="AD" clId="Web-{355BFDCD-233A-AD8F-4507-F849CAB49647}" dt="2026-01-15T17:56:00.121" v="7"/>
        <pc:sldMkLst>
          <pc:docMk/>
          <pc:sldMk cId="456064445" sldId="553"/>
        </pc:sldMkLst>
      </pc:sldChg>
      <pc:sldChg chg="add">
        <pc:chgData name="Lisa Brooks" userId="S::lisa.brooks@mbs.kbs.schule::5891a9dd-593a-4fcf-92a1-a2bcb262b558" providerId="AD" clId="Web-{355BFDCD-233A-AD8F-4507-F849CAB49647}" dt="2026-01-15T17:56:00.387" v="8"/>
        <pc:sldMkLst>
          <pc:docMk/>
          <pc:sldMk cId="3984208055" sldId="554"/>
        </pc:sldMkLst>
      </pc:sldChg>
      <pc:sldChg chg="add">
        <pc:chgData name="Lisa Brooks" userId="S::lisa.brooks@mbs.kbs.schule::5891a9dd-593a-4fcf-92a1-a2bcb262b558" providerId="AD" clId="Web-{355BFDCD-233A-AD8F-4507-F849CAB49647}" dt="2026-01-15T17:56:00.512" v="9"/>
        <pc:sldMkLst>
          <pc:docMk/>
          <pc:sldMk cId="2095859565" sldId="555"/>
        </pc:sldMkLst>
      </pc:sldChg>
      <pc:sldChg chg="add">
        <pc:chgData name="Lisa Brooks" userId="S::lisa.brooks@mbs.kbs.schule::5891a9dd-593a-4fcf-92a1-a2bcb262b558" providerId="AD" clId="Web-{355BFDCD-233A-AD8F-4507-F849CAB49647}" dt="2026-01-15T17:56:00.762" v="10"/>
        <pc:sldMkLst>
          <pc:docMk/>
          <pc:sldMk cId="2516642688" sldId="556"/>
        </pc:sldMkLst>
      </pc:sldChg>
      <pc:sldChg chg="add">
        <pc:chgData name="Lisa Brooks" userId="S::lisa.brooks@mbs.kbs.schule::5891a9dd-593a-4fcf-92a1-a2bcb262b558" providerId="AD" clId="Web-{355BFDCD-233A-AD8F-4507-F849CAB49647}" dt="2026-01-15T17:56:00.950" v="11"/>
        <pc:sldMkLst>
          <pc:docMk/>
          <pc:sldMk cId="1633339519" sldId="557"/>
        </pc:sldMkLst>
      </pc:sldChg>
      <pc:sldChg chg="add">
        <pc:chgData name="Lisa Brooks" userId="S::lisa.brooks@mbs.kbs.schule::5891a9dd-593a-4fcf-92a1-a2bcb262b558" providerId="AD" clId="Web-{355BFDCD-233A-AD8F-4507-F849CAB49647}" dt="2026-01-15T17:56:01.121" v="12"/>
        <pc:sldMkLst>
          <pc:docMk/>
          <pc:sldMk cId="554839048" sldId="558"/>
        </pc:sldMkLst>
      </pc:sldChg>
      <pc:sldChg chg="add del">
        <pc:chgData name="Lisa Brooks" userId="S::lisa.brooks@mbs.kbs.schule::5891a9dd-593a-4fcf-92a1-a2bcb262b558" providerId="AD" clId="Web-{355BFDCD-233A-AD8F-4507-F849CAB49647}" dt="2026-01-15T17:58:35.264" v="37"/>
        <pc:sldMkLst>
          <pc:docMk/>
          <pc:sldMk cId="433329732" sldId="559"/>
        </pc:sldMkLst>
      </pc:sldChg>
      <pc:sldChg chg="add del">
        <pc:chgData name="Lisa Brooks" userId="S::lisa.brooks@mbs.kbs.schule::5891a9dd-593a-4fcf-92a1-a2bcb262b558" providerId="AD" clId="Web-{355BFDCD-233A-AD8F-4507-F849CAB49647}" dt="2026-01-15T17:58:19.858" v="25"/>
        <pc:sldMkLst>
          <pc:docMk/>
          <pc:sldMk cId="3223270635" sldId="559"/>
        </pc:sldMkLst>
      </pc:sldChg>
      <pc:sldChg chg="add">
        <pc:chgData name="Lisa Brooks" userId="S::lisa.brooks@mbs.kbs.schule::5891a9dd-593a-4fcf-92a1-a2bcb262b558" providerId="AD" clId="Web-{355BFDCD-233A-AD8F-4507-F849CAB49647}" dt="2026-01-15T17:58:54.296" v="38"/>
        <pc:sldMkLst>
          <pc:docMk/>
          <pc:sldMk cId="3455612311" sldId="559"/>
        </pc:sldMkLst>
      </pc:sldChg>
      <pc:sldChg chg="add del">
        <pc:chgData name="Lisa Brooks" userId="S::lisa.brooks@mbs.kbs.schule::5891a9dd-593a-4fcf-92a1-a2bcb262b558" providerId="AD" clId="Web-{355BFDCD-233A-AD8F-4507-F849CAB49647}" dt="2026-01-15T17:58:35.264" v="36"/>
        <pc:sldMkLst>
          <pc:docMk/>
          <pc:sldMk cId="2197233620" sldId="560"/>
        </pc:sldMkLst>
      </pc:sldChg>
      <pc:sldChg chg="add">
        <pc:chgData name="Lisa Brooks" userId="S::lisa.brooks@mbs.kbs.schule::5891a9dd-593a-4fcf-92a1-a2bcb262b558" providerId="AD" clId="Web-{355BFDCD-233A-AD8F-4507-F849CAB49647}" dt="2026-01-15T17:58:54.468" v="39"/>
        <pc:sldMkLst>
          <pc:docMk/>
          <pc:sldMk cId="2208538715" sldId="560"/>
        </pc:sldMkLst>
      </pc:sldChg>
      <pc:sldChg chg="add del">
        <pc:chgData name="Lisa Brooks" userId="S::lisa.brooks@mbs.kbs.schule::5891a9dd-593a-4fcf-92a1-a2bcb262b558" providerId="AD" clId="Web-{355BFDCD-233A-AD8F-4507-F849CAB49647}" dt="2026-01-15T17:58:19.858" v="24"/>
        <pc:sldMkLst>
          <pc:docMk/>
          <pc:sldMk cId="2598220991" sldId="560"/>
        </pc:sldMkLst>
      </pc:sldChg>
      <pc:sldChg chg="add">
        <pc:chgData name="Lisa Brooks" userId="S::lisa.brooks@mbs.kbs.schule::5891a9dd-593a-4fcf-92a1-a2bcb262b558" providerId="AD" clId="Web-{355BFDCD-233A-AD8F-4507-F849CAB49647}" dt="2026-01-15T17:58:54.515" v="40"/>
        <pc:sldMkLst>
          <pc:docMk/>
          <pc:sldMk cId="1695805572" sldId="561"/>
        </pc:sldMkLst>
      </pc:sldChg>
      <pc:sldChg chg="add del">
        <pc:chgData name="Lisa Brooks" userId="S::lisa.brooks@mbs.kbs.schule::5891a9dd-593a-4fcf-92a1-a2bcb262b558" providerId="AD" clId="Web-{355BFDCD-233A-AD8F-4507-F849CAB49647}" dt="2026-01-15T17:58:19.858" v="23"/>
        <pc:sldMkLst>
          <pc:docMk/>
          <pc:sldMk cId="2786814281" sldId="561"/>
        </pc:sldMkLst>
      </pc:sldChg>
      <pc:sldChg chg="add del">
        <pc:chgData name="Lisa Brooks" userId="S::lisa.brooks@mbs.kbs.schule::5891a9dd-593a-4fcf-92a1-a2bcb262b558" providerId="AD" clId="Web-{355BFDCD-233A-AD8F-4507-F849CAB49647}" dt="2026-01-15T17:58:35.264" v="35"/>
        <pc:sldMkLst>
          <pc:docMk/>
          <pc:sldMk cId="4000975259" sldId="561"/>
        </pc:sldMkLst>
      </pc:sldChg>
      <pc:sldChg chg="add del">
        <pc:chgData name="Lisa Brooks" userId="S::lisa.brooks@mbs.kbs.schule::5891a9dd-593a-4fcf-92a1-a2bcb262b558" providerId="AD" clId="Web-{355BFDCD-233A-AD8F-4507-F849CAB49647}" dt="2026-01-15T17:58:19.858" v="22"/>
        <pc:sldMkLst>
          <pc:docMk/>
          <pc:sldMk cId="2837681334" sldId="562"/>
        </pc:sldMkLst>
      </pc:sldChg>
      <pc:sldChg chg="add del">
        <pc:chgData name="Lisa Brooks" userId="S::lisa.brooks@mbs.kbs.schule::5891a9dd-593a-4fcf-92a1-a2bcb262b558" providerId="AD" clId="Web-{355BFDCD-233A-AD8F-4507-F849CAB49647}" dt="2026-01-15T17:58:35.264" v="34"/>
        <pc:sldMkLst>
          <pc:docMk/>
          <pc:sldMk cId="2883296427" sldId="562"/>
        </pc:sldMkLst>
      </pc:sldChg>
      <pc:sldChg chg="add">
        <pc:chgData name="Lisa Brooks" userId="S::lisa.brooks@mbs.kbs.schule::5891a9dd-593a-4fcf-92a1-a2bcb262b558" providerId="AD" clId="Web-{355BFDCD-233A-AD8F-4507-F849CAB49647}" dt="2026-01-15T17:58:54.624" v="41"/>
        <pc:sldMkLst>
          <pc:docMk/>
          <pc:sldMk cId="3639759925" sldId="562"/>
        </pc:sldMkLst>
      </pc:sldChg>
      <pc:sldChg chg="add del">
        <pc:chgData name="Lisa Brooks" userId="S::lisa.brooks@mbs.kbs.schule::5891a9dd-593a-4fcf-92a1-a2bcb262b558" providerId="AD" clId="Web-{355BFDCD-233A-AD8F-4507-F849CAB49647}" dt="2026-01-15T17:58:19.842" v="21"/>
        <pc:sldMkLst>
          <pc:docMk/>
          <pc:sldMk cId="2200707735" sldId="563"/>
        </pc:sldMkLst>
      </pc:sldChg>
      <pc:sldChg chg="add">
        <pc:chgData name="Lisa Brooks" userId="S::lisa.brooks@mbs.kbs.schule::5891a9dd-593a-4fcf-92a1-a2bcb262b558" providerId="AD" clId="Web-{355BFDCD-233A-AD8F-4507-F849CAB49647}" dt="2026-01-15T17:58:54.765" v="42"/>
        <pc:sldMkLst>
          <pc:docMk/>
          <pc:sldMk cId="2449354417" sldId="563"/>
        </pc:sldMkLst>
      </pc:sldChg>
      <pc:sldChg chg="add del">
        <pc:chgData name="Lisa Brooks" userId="S::lisa.brooks@mbs.kbs.schule::5891a9dd-593a-4fcf-92a1-a2bcb262b558" providerId="AD" clId="Web-{355BFDCD-233A-AD8F-4507-F849CAB49647}" dt="2026-01-15T17:58:35.264" v="33"/>
        <pc:sldMkLst>
          <pc:docMk/>
          <pc:sldMk cId="2658699115" sldId="563"/>
        </pc:sldMkLst>
      </pc:sldChg>
      <pc:sldChg chg="add del">
        <pc:chgData name="Lisa Brooks" userId="S::lisa.brooks@mbs.kbs.schule::5891a9dd-593a-4fcf-92a1-a2bcb262b558" providerId="AD" clId="Web-{355BFDCD-233A-AD8F-4507-F849CAB49647}" dt="2026-01-15T17:58:19.842" v="20"/>
        <pc:sldMkLst>
          <pc:docMk/>
          <pc:sldMk cId="1837750696" sldId="564"/>
        </pc:sldMkLst>
      </pc:sldChg>
      <pc:sldChg chg="add">
        <pc:chgData name="Lisa Brooks" userId="S::lisa.brooks@mbs.kbs.schule::5891a9dd-593a-4fcf-92a1-a2bcb262b558" providerId="AD" clId="Web-{355BFDCD-233A-AD8F-4507-F849CAB49647}" dt="2026-01-15T17:58:54.843" v="43"/>
        <pc:sldMkLst>
          <pc:docMk/>
          <pc:sldMk cId="2649456065" sldId="564"/>
        </pc:sldMkLst>
      </pc:sldChg>
      <pc:sldChg chg="add del">
        <pc:chgData name="Lisa Brooks" userId="S::lisa.brooks@mbs.kbs.schule::5891a9dd-593a-4fcf-92a1-a2bcb262b558" providerId="AD" clId="Web-{355BFDCD-233A-AD8F-4507-F849CAB49647}" dt="2026-01-15T17:58:35.264" v="32"/>
        <pc:sldMkLst>
          <pc:docMk/>
          <pc:sldMk cId="3129617516" sldId="564"/>
        </pc:sldMkLst>
      </pc:sldChg>
      <pc:sldChg chg="add">
        <pc:chgData name="Lisa Brooks" userId="S::lisa.brooks@mbs.kbs.schule::5891a9dd-593a-4fcf-92a1-a2bcb262b558" providerId="AD" clId="Web-{355BFDCD-233A-AD8F-4507-F849CAB49647}" dt="2026-01-15T17:58:54.921" v="44"/>
        <pc:sldMkLst>
          <pc:docMk/>
          <pc:sldMk cId="3259332828" sldId="565"/>
        </pc:sldMkLst>
      </pc:sldChg>
      <pc:sldChg chg="add">
        <pc:chgData name="Lisa Brooks" userId="S::lisa.brooks@mbs.kbs.schule::5891a9dd-593a-4fcf-92a1-a2bcb262b558" providerId="AD" clId="Web-{355BFDCD-233A-AD8F-4507-F849CAB49647}" dt="2026-01-15T17:58:55.077" v="46"/>
        <pc:sldMkLst>
          <pc:docMk/>
          <pc:sldMk cId="717518021" sldId="566"/>
        </pc:sldMkLst>
      </pc:sldChg>
      <pc:sldMasterChg chg="addSldLayout">
        <pc:chgData name="Lisa Brooks" userId="S::lisa.brooks@mbs.kbs.schule::5891a9dd-593a-4fcf-92a1-a2bcb262b558" providerId="AD" clId="Web-{355BFDCD-233A-AD8F-4507-F849CAB49647}" dt="2026-01-15T17:56:01.121" v="12"/>
        <pc:sldMasterMkLst>
          <pc:docMk/>
          <pc:sldMasterMk cId="1788353970" sldId="2147483648"/>
        </pc:sldMasterMkLst>
        <pc:sldLayoutChg chg="add">
          <pc:chgData name="Lisa Brooks" userId="S::lisa.brooks@mbs.kbs.schule::5891a9dd-593a-4fcf-92a1-a2bcb262b558" providerId="AD" clId="Web-{355BFDCD-233A-AD8F-4507-F849CAB49647}" dt="2026-01-15T17:56:00.121" v="7"/>
          <pc:sldLayoutMkLst>
            <pc:docMk/>
            <pc:sldMasterMk cId="1788353970" sldId="2147483648"/>
            <pc:sldLayoutMk cId="1051455970" sldId="2147483670"/>
          </pc:sldLayoutMkLst>
        </pc:sldLayoutChg>
        <pc:sldLayoutChg chg="add">
          <pc:chgData name="Lisa Brooks" userId="S::lisa.brooks@mbs.kbs.schule::5891a9dd-593a-4fcf-92a1-a2bcb262b558" providerId="AD" clId="Web-{355BFDCD-233A-AD8F-4507-F849CAB49647}" dt="2026-01-15T17:56:00.387" v="8"/>
          <pc:sldLayoutMkLst>
            <pc:docMk/>
            <pc:sldMasterMk cId="1788353970" sldId="2147483648"/>
            <pc:sldLayoutMk cId="16330255" sldId="2147483671"/>
          </pc:sldLayoutMkLst>
        </pc:sldLayoutChg>
        <pc:sldLayoutChg chg="add">
          <pc:chgData name="Lisa Brooks" userId="S::lisa.brooks@mbs.kbs.schule::5891a9dd-593a-4fcf-92a1-a2bcb262b558" providerId="AD" clId="Web-{355BFDCD-233A-AD8F-4507-F849CAB49647}" dt="2026-01-15T17:56:00.512" v="9"/>
          <pc:sldLayoutMkLst>
            <pc:docMk/>
            <pc:sldMasterMk cId="1788353970" sldId="2147483648"/>
            <pc:sldLayoutMk cId="1704654229" sldId="2147483672"/>
          </pc:sldLayoutMkLst>
        </pc:sldLayoutChg>
        <pc:sldLayoutChg chg="add">
          <pc:chgData name="Lisa Brooks" userId="S::lisa.brooks@mbs.kbs.schule::5891a9dd-593a-4fcf-92a1-a2bcb262b558" providerId="AD" clId="Web-{355BFDCD-233A-AD8F-4507-F849CAB49647}" dt="2026-01-15T17:56:00.762" v="10"/>
          <pc:sldLayoutMkLst>
            <pc:docMk/>
            <pc:sldMasterMk cId="1788353970" sldId="2147483648"/>
            <pc:sldLayoutMk cId="2933785933" sldId="2147483673"/>
          </pc:sldLayoutMkLst>
        </pc:sldLayoutChg>
        <pc:sldLayoutChg chg="add">
          <pc:chgData name="Lisa Brooks" userId="S::lisa.brooks@mbs.kbs.schule::5891a9dd-593a-4fcf-92a1-a2bcb262b558" providerId="AD" clId="Web-{355BFDCD-233A-AD8F-4507-F849CAB49647}" dt="2026-01-15T17:56:00.950" v="11"/>
          <pc:sldLayoutMkLst>
            <pc:docMk/>
            <pc:sldMasterMk cId="1788353970" sldId="2147483648"/>
            <pc:sldLayoutMk cId="371886293" sldId="2147483674"/>
          </pc:sldLayoutMkLst>
        </pc:sldLayoutChg>
        <pc:sldLayoutChg chg="add">
          <pc:chgData name="Lisa Brooks" userId="S::lisa.brooks@mbs.kbs.schule::5891a9dd-593a-4fcf-92a1-a2bcb262b558" providerId="AD" clId="Web-{355BFDCD-233A-AD8F-4507-F849CAB49647}" dt="2026-01-15T17:56:01.121" v="12"/>
          <pc:sldLayoutMkLst>
            <pc:docMk/>
            <pc:sldMasterMk cId="1788353970" sldId="2147483648"/>
            <pc:sldLayoutMk cId="2626597182" sldId="214748367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0175283-229A-4F5F-9DFA-1F92EAA927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A06F6A4B-6373-4887-89DA-53386FAB4E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D30E850-7EE0-43BE-8234-DAACC3991EEF}" type="datetime1">
              <a:rPr lang="de-DE" smtClean="0"/>
              <a:t>04.02.2026</a:t>
            </a:fld>
            <a:endParaRPr lang="de-DE"/>
          </a:p>
        </p:txBody>
      </p:sp>
      <p:sp>
        <p:nvSpPr>
          <p:cNvPr id="4" name="Fußzeilenplatzhalter 3">
            <a:extLst>
              <a:ext uri="{FF2B5EF4-FFF2-40B4-BE49-F238E27FC236}">
                <a16:creationId xmlns:a16="http://schemas.microsoft.com/office/drawing/2014/main" id="{D7725007-2A21-48A1-9E5A-231B265B35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2FC09BF5-426E-412D-AFEA-FE30D83B44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70EFC00-6002-45FF-8385-9CF07DD24DC0}" type="slidenum">
              <a:rPr lang="de-DE" smtClean="0"/>
              <a:t>‹Nr.›</a:t>
            </a:fld>
            <a:endParaRPr lang="de-DE"/>
          </a:p>
        </p:txBody>
      </p:sp>
    </p:spTree>
    <p:extLst>
      <p:ext uri="{BB962C8B-B14F-4D97-AF65-F5344CB8AC3E}">
        <p14:creationId xmlns:p14="http://schemas.microsoft.com/office/powerpoint/2010/main" val="15319241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13:41:27.541"/>
    </inkml:context>
    <inkml:brush xml:id="br0">
      <inkml:brushProperty name="width" value="0.1" units="cm"/>
      <inkml:brushProperty name="height" value="0.1" units="cm"/>
      <inkml:brushProperty name="color" value="#FFCE00"/>
    </inkml:brush>
  </inkml:definitions>
  <inkml:trace contextRef="#ctx0" brushRef="#br0">1 472 24575,'1'-4'0,"1"-2"0,0 2 0,0 0 0,0-1 0,1 1 0,0 0 0,-1 0 0,2 0 0,-1 0 0,1 1 0,-1-1 0,1 2 0,0-2 0,0 1 0,8-4 0,-6 1 0,57-37 0,0 2 0,2 3 0,2 4 0,83-33 0,-15 18 0,176-42 0,-250 79 0,2 1 0,111-2 0,129 18 0,-183-1 0,-17 2-308,-1 4 0,0 5 0,171 46 0,-93-3 457,192 90-1,-181-67 728,97 42-5983,33 11-1307,-110-42 6674,-125-49 496,-2 4 0,-1 2 0,-2 6 0,-3 2 0,76 72 0,46 51 5183,-154-140-6459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13:41:28.750"/>
    </inkml:context>
    <inkml:brush xml:id="br0">
      <inkml:brushProperty name="width" value="0.1" units="cm"/>
      <inkml:brushProperty name="height" value="0.1" units="cm"/>
      <inkml:brushProperty name="color" value="#FFCE00"/>
    </inkml:brush>
  </inkml:definitions>
  <inkml:trace contextRef="#ctx0" brushRef="#br0">1 1440 24575,'41'2'0,"1"2"0,-1 3 0,52 14 0,-18-5 0,934 182 0,-762-137 0,-247-61-29,1 0 0,1 1 0,-2-1 0,1 0 0,-1 0-1,1 0 1,1 2 0,-2-2 0,1 0 0,0 0 0,-1 0 0,2 0 0,-1 0-1,-1 0 1,1 0 0,1 0 0,-2-2 0,1 2 0,-1 0 0,1 0-1,1 0 1,-2-1 0,1 1 0,-1 0 0,1-1 0,1 1 0,-2 0 0,1-2-1,-1 2 1,1-1 0,-1 1 0,0-1 0,2 1 0,-2-2 0,1 2 0,-1-1-1,0 1 1,0-1 0,1-1 0,-1 1 0,3-42-3594,-3 29 2787,-32-588-493,-40 1 2658,60 512 1639,-11-86-176,-7 7-4264,18 124-5354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A5EDE-71F4-45F5-AD32-5EA647DA13EC}" type="datetime1">
              <a:rPr lang="de-DE" smtClean="0"/>
              <a:pPr/>
              <a:t>04.02.2026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DE82FD2-F864-2E4E-ACF0-2DBC196A7066}" type="slidenum">
              <a:rPr lang="de-DE" noProof="0" smtClean="0"/>
              <a:t>‹Nr.›</a:t>
            </a:fld>
            <a:endParaRPr lang="de-DE" noProof="0"/>
          </a:p>
        </p:txBody>
      </p:sp>
    </p:spTree>
    <p:extLst>
      <p:ext uri="{BB962C8B-B14F-4D97-AF65-F5344CB8AC3E}">
        <p14:creationId xmlns:p14="http://schemas.microsoft.com/office/powerpoint/2010/main" val="41071420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a:p>
        </p:txBody>
      </p:sp>
      <p:sp>
        <p:nvSpPr>
          <p:cNvPr id="4" name="Foliennummernplatzhalter 3"/>
          <p:cNvSpPr>
            <a:spLocks noGrp="1"/>
          </p:cNvSpPr>
          <p:nvPr>
            <p:ph type="sldNum" sz="quarter" idx="5"/>
          </p:nvPr>
        </p:nvSpPr>
        <p:spPr/>
        <p:txBody>
          <a:bodyPr rtlCol="0"/>
          <a:lstStyle/>
          <a:p>
            <a:pPr rtl="0"/>
            <a:fld id="{DDE82FD2-F864-2E4E-ACF0-2DBC196A7066}" type="slidenum">
              <a:rPr lang="de-DE" smtClean="0"/>
              <a:t>1</a:t>
            </a:fld>
            <a:endParaRPr lang="de-DE"/>
          </a:p>
        </p:txBody>
      </p:sp>
    </p:spTree>
    <p:extLst>
      <p:ext uri="{BB962C8B-B14F-4D97-AF65-F5344CB8AC3E}">
        <p14:creationId xmlns:p14="http://schemas.microsoft.com/office/powerpoint/2010/main" val="2408055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noRot="1" noChangeAspect="1"/>
          </p:cNvSpPr>
          <p:nvPr>
            <p:ph type="sldImg"/>
          </p:nvPr>
        </p:nvSpPr>
        <p:spPr>
          <a:xfrm>
            <a:off x="90488" y="744538"/>
            <a:ext cx="6616700" cy="3722687"/>
          </a:xfrm>
          <a:prstGeom prst="rect">
            <a:avLst/>
          </a:prstGeom>
          <a:ln w="0">
            <a:noFill/>
          </a:ln>
        </p:spPr>
      </p:sp>
      <p:sp>
        <p:nvSpPr>
          <p:cNvPr id="422" name="PlaceHolder 2"/>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indent="0">
              <a:lnSpc>
                <a:spcPct val="100000"/>
              </a:lnSpc>
              <a:buNone/>
              <a:tabLst>
                <a:tab pos="0" algn="l"/>
              </a:tabLst>
            </a:pPr>
            <a:r>
              <a:rPr lang="de-DE" sz="1200" b="0" u="none" strike="noStrike">
                <a:solidFill>
                  <a:schemeClr val="dk1"/>
                </a:solidFill>
                <a:effectLst/>
                <a:uFillTx/>
                <a:latin typeface="Calibri"/>
                <a:ea typeface="Calibri"/>
              </a:rPr>
              <a:t>Die folgenden Wege gibt es. Was sind die Vorteile – was die Nachteile?</a:t>
            </a:r>
            <a:endParaRPr lang="de-DE" sz="1200" b="0" u="none" strike="noStrike">
              <a:solidFill>
                <a:srgbClr val="000000"/>
              </a:solidFill>
              <a:effectLst/>
              <a:uFillTx/>
              <a:latin typeface="Arial"/>
            </a:endParaRPr>
          </a:p>
        </p:txBody>
      </p:sp>
      <p:sp>
        <p:nvSpPr>
          <p:cNvPr id="423" name="PlaceHolder 3"/>
          <p:cNvSpPr>
            <a:spLocks noGrp="1"/>
          </p:cNvSpPr>
          <p:nvPr>
            <p:ph type="sldNum" idx="41"/>
          </p:nvPr>
        </p:nvSpPr>
        <p:spPr>
          <a:xfrm>
            <a:off x="3850560" y="9428760"/>
            <a:ext cx="2945160" cy="49608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chemeClr val="dk1"/>
                </a:solidFill>
                <a:effectLst/>
                <a:uFillTx/>
                <a:latin typeface="Calibri"/>
                <a:ea typeface="Calibri"/>
              </a:defRPr>
            </a:lvl1pPr>
          </a:lstStyle>
          <a:p>
            <a:pPr indent="0" algn="r">
              <a:lnSpc>
                <a:spcPct val="100000"/>
              </a:lnSpc>
              <a:buNone/>
              <a:tabLst>
                <a:tab pos="0" algn="l"/>
              </a:tabLst>
            </a:pPr>
            <a:fld id="{A9ADF1A3-B502-49AB-B1CE-7CDEC62CDFB3}" type="slidenum">
              <a:rPr lang="de-DE" sz="1200" b="0" u="none" strike="noStrike">
                <a:solidFill>
                  <a:schemeClr val="dk1"/>
                </a:solidFill>
                <a:effectLst/>
                <a:uFillTx/>
                <a:latin typeface="Calibri"/>
                <a:ea typeface="Calibri"/>
              </a:rPr>
              <a:t>15</a:t>
            </a:fld>
            <a:endParaRPr lang="de-DE" sz="1200" b="0" u="none" strike="noStrike">
              <a:solidFill>
                <a:srgbClr val="000000"/>
              </a:solidFill>
              <a:effectLst/>
              <a:uFillTx/>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PlaceHolder 1"/>
          <p:cNvSpPr>
            <a:spLocks noGrp="1" noRot="1" noChangeAspect="1"/>
          </p:cNvSpPr>
          <p:nvPr>
            <p:ph type="sldImg"/>
          </p:nvPr>
        </p:nvSpPr>
        <p:spPr>
          <a:xfrm>
            <a:off x="90488" y="744538"/>
            <a:ext cx="6616700" cy="3722687"/>
          </a:xfrm>
          <a:prstGeom prst="rect">
            <a:avLst/>
          </a:prstGeom>
          <a:ln w="0">
            <a:noFill/>
          </a:ln>
        </p:spPr>
      </p:sp>
      <p:sp>
        <p:nvSpPr>
          <p:cNvPr id="425" name="PlaceHolder 2"/>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indent="0">
              <a:buNone/>
            </a:pPr>
            <a:endParaRPr lang="de-DE" sz="1200" b="0" u="none" strike="noStrike">
              <a:solidFill>
                <a:schemeClr val="dk1"/>
              </a:solidFill>
              <a:effectLst/>
              <a:uFillTx/>
              <a:latin typeface="Calibri"/>
              <a:ea typeface="Calibri"/>
            </a:endParaRPr>
          </a:p>
        </p:txBody>
      </p:sp>
      <p:sp>
        <p:nvSpPr>
          <p:cNvPr id="426" name="PlaceHolder 3"/>
          <p:cNvSpPr>
            <a:spLocks noGrp="1"/>
          </p:cNvSpPr>
          <p:nvPr>
            <p:ph type="sldNum" idx="42"/>
          </p:nvPr>
        </p:nvSpPr>
        <p:spPr>
          <a:xfrm>
            <a:off x="3850560" y="9428760"/>
            <a:ext cx="2945520" cy="4957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chemeClr val="dk1"/>
                </a:solidFill>
                <a:effectLst/>
                <a:uFillTx/>
                <a:latin typeface="Calibri"/>
                <a:ea typeface="Calibri"/>
              </a:defRPr>
            </a:lvl1pPr>
          </a:lstStyle>
          <a:p>
            <a:pPr indent="0" algn="r">
              <a:lnSpc>
                <a:spcPct val="100000"/>
              </a:lnSpc>
              <a:buNone/>
              <a:tabLst>
                <a:tab pos="0" algn="l"/>
              </a:tabLst>
            </a:pPr>
            <a:fld id="{D3A7A368-B0D4-415B-8ED8-F00DA5900F4B}" type="slidenum">
              <a:rPr lang="de-DE" sz="1200" b="0" u="none" strike="noStrike">
                <a:solidFill>
                  <a:schemeClr val="dk1"/>
                </a:solidFill>
                <a:effectLst/>
                <a:uFillTx/>
                <a:latin typeface="Calibri"/>
                <a:ea typeface="Calibri"/>
              </a:rPr>
              <a:t>16</a:t>
            </a:fld>
            <a:endParaRPr lang="de-DE" sz="1200" b="0" u="none" strike="noStrike">
              <a:solidFill>
                <a:srgbClr val="000000"/>
              </a:solidFill>
              <a:effectLst/>
              <a:uFillTx/>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90488" y="744538"/>
            <a:ext cx="6616700" cy="3722687"/>
          </a:xfrm>
          <a:prstGeom prst="rect">
            <a:avLst/>
          </a:prstGeom>
          <a:ln w="0">
            <a:noFill/>
          </a:ln>
        </p:spPr>
      </p:sp>
      <p:sp>
        <p:nvSpPr>
          <p:cNvPr id="434" name="PlaceHolder 2"/>
          <p:cNvSpPr>
            <a:spLocks noGrp="1"/>
          </p:cNvSpPr>
          <p:nvPr>
            <p:ph type="body"/>
          </p:nvPr>
        </p:nvSpPr>
        <p:spPr>
          <a:xfrm>
            <a:off x="679680" y="4715280"/>
            <a:ext cx="5437440" cy="4466160"/>
          </a:xfrm>
          <a:prstGeom prst="rect">
            <a:avLst/>
          </a:prstGeom>
          <a:noFill/>
          <a:ln w="0">
            <a:noFill/>
          </a:ln>
        </p:spPr>
        <p:txBody>
          <a:bodyPr lIns="91440" tIns="45720" rIns="91440" bIns="45720" anchor="t">
            <a:noAutofit/>
          </a:bodyPr>
          <a:lstStyle/>
          <a:p>
            <a:pPr marL="457200" indent="0">
              <a:lnSpc>
                <a:spcPct val="100000"/>
              </a:lnSpc>
              <a:spcBef>
                <a:spcPts val="360"/>
              </a:spcBef>
              <a:buNone/>
              <a:tabLst>
                <a:tab pos="0" algn="l"/>
              </a:tabLst>
            </a:pPr>
            <a:r>
              <a:rPr lang="de-DE" sz="1200" b="0" u="none" strike="noStrike">
                <a:solidFill>
                  <a:schemeClr val="dk1"/>
                </a:solidFill>
                <a:effectLst/>
                <a:uFillTx/>
                <a:latin typeface="Calibri"/>
                <a:ea typeface="Calibri"/>
              </a:rPr>
              <a:t>Fachschule für Bautechnik: Fachrichtungen Hochbau: Abschluss: Staatlich geprüfter Bautechniker / -in</a:t>
            </a:r>
            <a:endParaRPr lang="de-DE" sz="1200" b="0" u="none" strike="noStrike">
              <a:solidFill>
                <a:srgbClr val="000000"/>
              </a:solidFill>
              <a:effectLst/>
              <a:uFillTx/>
              <a:latin typeface="Arial"/>
            </a:endParaRPr>
          </a:p>
          <a:p>
            <a:pPr marL="457200" indent="0">
              <a:lnSpc>
                <a:spcPct val="100000"/>
              </a:lnSpc>
              <a:spcBef>
                <a:spcPts val="360"/>
              </a:spcBef>
              <a:buNone/>
              <a:tabLst>
                <a:tab pos="0" algn="l"/>
              </a:tabLst>
            </a:pPr>
            <a:r>
              <a:rPr lang="de-DE" sz="1200" b="0" u="none" strike="noStrike">
                <a:solidFill>
                  <a:schemeClr val="dk1"/>
                </a:solidFill>
                <a:effectLst/>
                <a:uFillTx/>
                <a:latin typeface="Calibri"/>
                <a:ea typeface="Calibri"/>
              </a:rPr>
              <a:t>Wann FH-Reife?</a:t>
            </a:r>
            <a:endParaRPr lang="de-DE" sz="1200" b="0" u="none" strike="noStrike">
              <a:solidFill>
                <a:srgbClr val="000000"/>
              </a:solidFill>
              <a:effectLst/>
              <a:uFillTx/>
              <a:latin typeface="Arial"/>
            </a:endParaRPr>
          </a:p>
          <a:p>
            <a:pPr marL="457200" indent="0">
              <a:lnSpc>
                <a:spcPct val="100000"/>
              </a:lnSpc>
              <a:spcBef>
                <a:spcPts val="360"/>
              </a:spcBef>
              <a:buNone/>
              <a:tabLst>
                <a:tab pos="0" algn="l"/>
              </a:tabLst>
            </a:pPr>
            <a:endParaRPr lang="de-DE" sz="1200" b="0" u="none" strike="noStrike">
              <a:solidFill>
                <a:srgbClr val="000000"/>
              </a:solidFill>
              <a:effectLst/>
              <a:uFillTx/>
              <a:latin typeface="Arial"/>
            </a:endParaRPr>
          </a:p>
          <a:p>
            <a:pPr marL="457200" indent="0">
              <a:lnSpc>
                <a:spcPct val="100000"/>
              </a:lnSpc>
              <a:spcBef>
                <a:spcPts val="360"/>
              </a:spcBef>
              <a:buNone/>
              <a:tabLst>
                <a:tab pos="0" algn="l"/>
              </a:tabLst>
            </a:pPr>
            <a:r>
              <a:rPr lang="de-DE" sz="1200" b="0" u="none" strike="noStrike">
                <a:solidFill>
                  <a:schemeClr val="dk1"/>
                </a:solidFill>
                <a:effectLst/>
                <a:uFillTx/>
                <a:latin typeface="Calibri"/>
                <a:ea typeface="Calibri"/>
              </a:rPr>
              <a:t>Erlangung FH-Reife in der Ausbildung: 2 Jahre, jeden Samstag, 3 Abschlussprüfungen (D, E, M)</a:t>
            </a:r>
            <a:endParaRPr lang="de-DE" sz="1200" b="0" u="none" strike="noStrike">
              <a:solidFill>
                <a:srgbClr val="000000"/>
              </a:solidFill>
              <a:effectLst/>
              <a:uFillTx/>
              <a:latin typeface="Arial"/>
            </a:endParaRPr>
          </a:p>
        </p:txBody>
      </p:sp>
      <p:sp>
        <p:nvSpPr>
          <p:cNvPr id="435" name="PlaceHolder 3"/>
          <p:cNvSpPr>
            <a:spLocks noGrp="1"/>
          </p:cNvSpPr>
          <p:nvPr>
            <p:ph type="sldNum" idx="45"/>
          </p:nvPr>
        </p:nvSpPr>
        <p:spPr>
          <a:xfrm>
            <a:off x="3850560" y="9428760"/>
            <a:ext cx="2944800" cy="4957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chemeClr val="dk1"/>
                </a:solidFill>
                <a:effectLst/>
                <a:uFillTx/>
                <a:latin typeface="Calibri"/>
                <a:ea typeface="Calibri"/>
              </a:defRPr>
            </a:lvl1pPr>
          </a:lstStyle>
          <a:p>
            <a:pPr indent="0" algn="r">
              <a:lnSpc>
                <a:spcPct val="100000"/>
              </a:lnSpc>
              <a:buNone/>
              <a:tabLst>
                <a:tab pos="0" algn="l"/>
              </a:tabLst>
            </a:pPr>
            <a:fld id="{601524FC-CDE3-4D13-9932-2520C8005DF0}" type="slidenum">
              <a:rPr lang="de-DE" sz="1200" b="0" u="none" strike="noStrike">
                <a:solidFill>
                  <a:schemeClr val="dk1"/>
                </a:solidFill>
                <a:effectLst/>
                <a:uFillTx/>
                <a:latin typeface="Calibri"/>
                <a:ea typeface="Calibri"/>
              </a:rPr>
              <a:t>17</a:t>
            </a:fld>
            <a:endParaRPr lang="de-DE" sz="1200" b="0" u="none" strike="noStrike">
              <a:solidFill>
                <a:srgbClr val="000000"/>
              </a:solidFill>
              <a:effectLst/>
              <a:uFillTx/>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PlaceHolder 1"/>
          <p:cNvSpPr>
            <a:spLocks noGrp="1" noRot="1" noChangeAspect="1"/>
          </p:cNvSpPr>
          <p:nvPr>
            <p:ph type="sldImg"/>
          </p:nvPr>
        </p:nvSpPr>
        <p:spPr>
          <a:xfrm>
            <a:off x="90488" y="744538"/>
            <a:ext cx="6616700" cy="3722687"/>
          </a:xfrm>
          <a:prstGeom prst="rect">
            <a:avLst/>
          </a:prstGeom>
          <a:ln w="0">
            <a:noFill/>
          </a:ln>
        </p:spPr>
      </p:sp>
      <p:sp>
        <p:nvSpPr>
          <p:cNvPr id="437" name="PlaceHolder 2"/>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indent="0">
              <a:buNone/>
            </a:pPr>
            <a:endParaRPr lang="de-DE" sz="1200" b="0" u="none" strike="noStrike">
              <a:solidFill>
                <a:schemeClr val="dk1"/>
              </a:solidFill>
              <a:effectLst/>
              <a:uFillTx/>
              <a:latin typeface="Calibri"/>
              <a:ea typeface="Calibri"/>
            </a:endParaRPr>
          </a:p>
        </p:txBody>
      </p:sp>
      <p:sp>
        <p:nvSpPr>
          <p:cNvPr id="438" name="PlaceHolder 3"/>
          <p:cNvSpPr>
            <a:spLocks noGrp="1"/>
          </p:cNvSpPr>
          <p:nvPr>
            <p:ph type="sldNum" idx="46"/>
          </p:nvPr>
        </p:nvSpPr>
        <p:spPr>
          <a:xfrm>
            <a:off x="3850560" y="9428760"/>
            <a:ext cx="2945520" cy="4957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chemeClr val="dk1"/>
                </a:solidFill>
                <a:effectLst/>
                <a:uFillTx/>
                <a:latin typeface="Calibri"/>
                <a:ea typeface="Calibri"/>
              </a:defRPr>
            </a:lvl1pPr>
          </a:lstStyle>
          <a:p>
            <a:pPr indent="0" algn="r">
              <a:lnSpc>
                <a:spcPct val="100000"/>
              </a:lnSpc>
              <a:buNone/>
              <a:tabLst>
                <a:tab pos="0" algn="l"/>
              </a:tabLst>
            </a:pPr>
            <a:fld id="{05B89B3D-6BE0-42AD-ACE5-9C640EEC0576}" type="slidenum">
              <a:rPr lang="de-DE" sz="1200" b="0" u="none" strike="noStrike">
                <a:solidFill>
                  <a:schemeClr val="dk1"/>
                </a:solidFill>
                <a:effectLst/>
                <a:uFillTx/>
                <a:latin typeface="Calibri"/>
                <a:ea typeface="Calibri"/>
              </a:rPr>
              <a:t>18</a:t>
            </a:fld>
            <a:endParaRPr lang="de-DE" sz="1200" b="0" u="none" strike="noStrike">
              <a:solidFill>
                <a:srgbClr val="000000"/>
              </a:solidFill>
              <a:effectLst/>
              <a:uFillTx/>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0488" y="744538"/>
            <a:ext cx="6616700" cy="3722687"/>
          </a:xfrm>
          <a:prstGeom prst="rect">
            <a:avLst/>
          </a:prstGeom>
          <a:ln w="0">
            <a:noFill/>
          </a:ln>
        </p:spPr>
      </p:sp>
      <p:sp>
        <p:nvSpPr>
          <p:cNvPr id="440" name="PlaceHolder 2"/>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indent="0">
              <a:buNone/>
            </a:pPr>
            <a:endParaRPr lang="de-DE" sz="1200" b="0" u="none" strike="noStrike">
              <a:solidFill>
                <a:schemeClr val="dk1"/>
              </a:solidFill>
              <a:effectLst/>
              <a:uFillTx/>
              <a:latin typeface="Calibri"/>
              <a:ea typeface="Calibri"/>
            </a:endParaRPr>
          </a:p>
        </p:txBody>
      </p:sp>
      <p:sp>
        <p:nvSpPr>
          <p:cNvPr id="441" name="PlaceHolder 3"/>
          <p:cNvSpPr>
            <a:spLocks noGrp="1"/>
          </p:cNvSpPr>
          <p:nvPr>
            <p:ph type="sldNum" idx="47"/>
          </p:nvPr>
        </p:nvSpPr>
        <p:spPr>
          <a:xfrm>
            <a:off x="3850560" y="9428760"/>
            <a:ext cx="2945520" cy="4957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chemeClr val="dk1"/>
                </a:solidFill>
                <a:effectLst/>
                <a:uFillTx/>
                <a:latin typeface="Calibri"/>
                <a:ea typeface="Calibri"/>
              </a:defRPr>
            </a:lvl1pPr>
          </a:lstStyle>
          <a:p>
            <a:pPr indent="0" algn="r">
              <a:lnSpc>
                <a:spcPct val="100000"/>
              </a:lnSpc>
              <a:buNone/>
              <a:tabLst>
                <a:tab pos="0" algn="l"/>
              </a:tabLst>
            </a:pPr>
            <a:fld id="{5ADCE0F5-F094-4BFB-B987-CFAA0293729C}" type="slidenum">
              <a:rPr lang="de-DE" sz="1200" b="0" u="none" strike="noStrike">
                <a:solidFill>
                  <a:schemeClr val="dk1"/>
                </a:solidFill>
                <a:effectLst/>
                <a:uFillTx/>
                <a:latin typeface="Calibri"/>
                <a:ea typeface="Calibri"/>
              </a:rPr>
              <a:t>19</a:t>
            </a:fld>
            <a:endParaRPr lang="de-DE" sz="1200" b="0" u="none" strike="noStrike">
              <a:solidFill>
                <a:srgbClr val="000000"/>
              </a:solidFill>
              <a:effectLst/>
              <a:uFillTx/>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0488" y="744538"/>
            <a:ext cx="6616700" cy="3722687"/>
          </a:xfrm>
          <a:prstGeom prst="rect">
            <a:avLst/>
          </a:prstGeom>
          <a:ln w="0">
            <a:noFill/>
          </a:ln>
        </p:spPr>
      </p:sp>
      <p:sp>
        <p:nvSpPr>
          <p:cNvPr id="443" name="PlaceHolder 2"/>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indent="0">
              <a:buNone/>
            </a:pPr>
            <a:endParaRPr lang="de-DE" sz="1200" b="0" u="none" strike="noStrike">
              <a:solidFill>
                <a:schemeClr val="dk1"/>
              </a:solidFill>
              <a:effectLst/>
              <a:uFillTx/>
              <a:latin typeface="Calibri"/>
              <a:ea typeface="Calibri"/>
            </a:endParaRPr>
          </a:p>
        </p:txBody>
      </p:sp>
      <p:sp>
        <p:nvSpPr>
          <p:cNvPr id="444" name="PlaceHolder 3"/>
          <p:cNvSpPr>
            <a:spLocks noGrp="1"/>
          </p:cNvSpPr>
          <p:nvPr>
            <p:ph type="sldNum" idx="48"/>
          </p:nvPr>
        </p:nvSpPr>
        <p:spPr>
          <a:xfrm>
            <a:off x="3850560" y="9428760"/>
            <a:ext cx="2945160" cy="49608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Calibri"/>
                <a:ea typeface="Calibri"/>
              </a:defRPr>
            </a:lvl1pPr>
          </a:lstStyle>
          <a:p>
            <a:pPr indent="0" algn="r" defTabSz="914400">
              <a:lnSpc>
                <a:spcPct val="100000"/>
              </a:lnSpc>
              <a:buNone/>
              <a:tabLst>
                <a:tab pos="0" algn="l"/>
              </a:tabLst>
            </a:pPr>
            <a:fld id="{E2B73875-F23A-4AFC-B074-493C6E8C2CA0}" type="slidenum">
              <a:rPr lang="de-DE" sz="1200" b="0" u="none" strike="noStrike">
                <a:solidFill>
                  <a:srgbClr val="000000"/>
                </a:solidFill>
                <a:effectLst/>
                <a:uFillTx/>
                <a:latin typeface="Calibri"/>
                <a:ea typeface="Calibri"/>
              </a:rPr>
              <a:t>20</a:t>
            </a:fld>
            <a:endParaRPr lang="de-DE" sz="1200" b="0" u="none" strike="noStrike">
              <a:solidFill>
                <a:srgbClr val="000000"/>
              </a:solidFill>
              <a:effectLst/>
              <a:uFillTx/>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PlaceHolder 1"/>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 Für SuS ohne Schulabschluss</a:t>
            </a:r>
            <a:endParaRPr lang="de-DE" sz="1200" b="0" u="none" strike="noStrike">
              <a:solidFill>
                <a:srgbClr val="000000"/>
              </a:solidFill>
              <a:effectLst/>
              <a:uFillTx/>
              <a:latin typeface="Arial"/>
            </a:endParaRPr>
          </a:p>
        </p:txBody>
      </p:sp>
      <p:sp>
        <p:nvSpPr>
          <p:cNvPr id="446" name="PlaceHolder 2"/>
          <p:cNvSpPr>
            <a:spLocks noGrp="1" noRot="1" noChangeAspect="1"/>
          </p:cNvSpPr>
          <p:nvPr>
            <p:ph type="sldImg"/>
          </p:nvPr>
        </p:nvSpPr>
        <p:spPr>
          <a:xfrm>
            <a:off x="90488" y="744538"/>
            <a:ext cx="6616700" cy="3722687"/>
          </a:xfrm>
          <a:prstGeom prst="rect">
            <a:avLst/>
          </a:prstGeom>
          <a:ln w="0">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PlaceHolder 1"/>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9 PC-Räume mit insgesamt 225 Rechnern</a:t>
            </a:r>
            <a:endParaRPr lang="de-DE" sz="1200" b="0" u="none" strike="noStrike">
              <a:solidFill>
                <a:srgbClr val="000000"/>
              </a:solidFill>
              <a:effectLst/>
              <a:uFillTx/>
              <a:latin typeface="Arial"/>
            </a:endParaRPr>
          </a:p>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4 Mac-räume mit insgesamt 100 Rechnern für den Bereich gestaltung</a:t>
            </a:r>
            <a:endParaRPr lang="de-DE" sz="1200" b="0" u="none" strike="noStrike">
              <a:solidFill>
                <a:srgbClr val="000000"/>
              </a:solidFill>
              <a:effectLst/>
              <a:uFillTx/>
              <a:latin typeface="Arial"/>
            </a:endParaRPr>
          </a:p>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6 Laptopwagen je 12 Rechnern = 72 Rechnern</a:t>
            </a:r>
            <a:endParaRPr lang="de-DE" sz="1200" b="0" u="none" strike="noStrike">
              <a:solidFill>
                <a:srgbClr val="000000"/>
              </a:solidFill>
              <a:effectLst/>
              <a:uFillTx/>
              <a:latin typeface="Arial"/>
            </a:endParaRPr>
          </a:p>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7 modern ausgestattete Nawi-Räume</a:t>
            </a:r>
            <a:endParaRPr lang="de-DE" sz="1200" b="0" u="none" strike="noStrike">
              <a:solidFill>
                <a:srgbClr val="000000"/>
              </a:solidFill>
              <a:effectLst/>
              <a:uFillTx/>
              <a:latin typeface="Arial"/>
            </a:endParaRPr>
          </a:p>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Kooperation mit der Gesundheitsakademie Bergstraße</a:t>
            </a:r>
            <a:endParaRPr lang="de-DE" sz="1200" b="0" u="none" strike="noStrike">
              <a:solidFill>
                <a:srgbClr val="000000"/>
              </a:solidFill>
              <a:effectLst/>
              <a:uFillTx/>
              <a:latin typeface="Arial"/>
            </a:endParaRPr>
          </a:p>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SLZ zur Umsetzung schülerzentrierter Lernsituationen</a:t>
            </a:r>
            <a:endParaRPr lang="de-DE" sz="1200" b="0" u="none" strike="noStrike">
              <a:solidFill>
                <a:srgbClr val="000000"/>
              </a:solidFill>
              <a:effectLst/>
              <a:uFillTx/>
              <a:latin typeface="Arial"/>
            </a:endParaRPr>
          </a:p>
        </p:txBody>
      </p:sp>
      <p:sp>
        <p:nvSpPr>
          <p:cNvPr id="448" name="PlaceHolder 2"/>
          <p:cNvSpPr>
            <a:spLocks noGrp="1" noRot="1" noChangeAspect="1"/>
          </p:cNvSpPr>
          <p:nvPr>
            <p:ph type="sldImg"/>
          </p:nvPr>
        </p:nvSpPr>
        <p:spPr>
          <a:xfrm>
            <a:off x="90488" y="744538"/>
            <a:ext cx="6616700" cy="3722687"/>
          </a:xfrm>
          <a:prstGeom prst="rect">
            <a:avLst/>
          </a:prstGeom>
          <a:ln w="0">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PlaceHolder 1"/>
          <p:cNvSpPr>
            <a:spLocks noGrp="1" noRot="1" noChangeAspect="1"/>
          </p:cNvSpPr>
          <p:nvPr>
            <p:ph type="sldImg"/>
          </p:nvPr>
        </p:nvSpPr>
        <p:spPr>
          <a:xfrm>
            <a:off x="90488" y="744538"/>
            <a:ext cx="6616700" cy="3722687"/>
          </a:xfrm>
          <a:prstGeom prst="rect">
            <a:avLst/>
          </a:prstGeom>
          <a:ln w="0">
            <a:noFill/>
          </a:ln>
        </p:spPr>
      </p:sp>
      <p:sp>
        <p:nvSpPr>
          <p:cNvPr id="450" name="PlaceHolder 2"/>
          <p:cNvSpPr>
            <a:spLocks noGrp="1"/>
          </p:cNvSpPr>
          <p:nvPr>
            <p:ph type="body"/>
          </p:nvPr>
        </p:nvSpPr>
        <p:spPr>
          <a:xfrm>
            <a:off x="679680" y="4715280"/>
            <a:ext cx="5437440" cy="4466160"/>
          </a:xfrm>
          <a:prstGeom prst="rect">
            <a:avLst/>
          </a:prstGeom>
          <a:noFill/>
          <a:ln w="0">
            <a:noFill/>
          </a:ln>
        </p:spPr>
        <p:txBody>
          <a:bodyPr lIns="91440" tIns="45720" rIns="91440" bIns="45720" anchor="t">
            <a:noAutofit/>
          </a:bodyPr>
          <a:lstStyle/>
          <a:p>
            <a:pPr marL="228600" indent="0">
              <a:lnSpc>
                <a:spcPct val="100000"/>
              </a:lnSpc>
              <a:spcBef>
                <a:spcPts val="360"/>
              </a:spcBef>
              <a:buNone/>
              <a:tabLst>
                <a:tab pos="0" algn="l"/>
              </a:tabLst>
            </a:pPr>
            <a:endParaRPr lang="de-DE" sz="1200" b="0" u="none" strike="noStrike">
              <a:solidFill>
                <a:srgbClr val="000000"/>
              </a:solidFill>
              <a:effectLst/>
              <a:uFillTx/>
              <a:latin typeface="Arial"/>
            </a:endParaRPr>
          </a:p>
          <a:p>
            <a:pPr marL="228600" indent="0">
              <a:lnSpc>
                <a:spcPct val="100000"/>
              </a:lnSpc>
              <a:spcBef>
                <a:spcPts val="360"/>
              </a:spcBef>
              <a:buNone/>
              <a:tabLst>
                <a:tab pos="0" algn="l"/>
              </a:tabLst>
            </a:pPr>
            <a:r>
              <a:rPr lang="de-DE" sz="1200" b="0" u="none" strike="noStrike">
                <a:solidFill>
                  <a:schemeClr val="dk1"/>
                </a:solidFill>
                <a:effectLst/>
                <a:uFillTx/>
                <a:latin typeface="Calibri"/>
                <a:ea typeface="Calibri"/>
              </a:rPr>
              <a:t>HMS</a:t>
            </a:r>
            <a:endParaRPr lang="de-DE" sz="1200" b="0" u="none" strike="noStrike">
              <a:solidFill>
                <a:srgbClr val="000000"/>
              </a:solidFill>
              <a:effectLst/>
              <a:uFillTx/>
              <a:latin typeface="Arial"/>
            </a:endParaRPr>
          </a:p>
          <a:p>
            <a:pPr marL="399960" indent="-171360">
              <a:lnSpc>
                <a:spcPct val="100000"/>
              </a:lnSpc>
              <a:spcBef>
                <a:spcPts val="360"/>
              </a:spcBef>
              <a:buClr>
                <a:srgbClr val="000000"/>
              </a:buClr>
              <a:buFont typeface="OpenSymbol"/>
              <a:buChar char="-"/>
              <a:tabLst>
                <a:tab pos="0" algn="l"/>
              </a:tabLst>
            </a:pPr>
            <a:r>
              <a:rPr lang="de-DE" sz="1200" b="0" u="none" strike="noStrike">
                <a:solidFill>
                  <a:schemeClr val="dk1"/>
                </a:solidFill>
                <a:effectLst/>
                <a:uFillTx/>
                <a:latin typeface="Calibri"/>
                <a:ea typeface="Calibri"/>
              </a:rPr>
              <a:t>Sozialpädagogische Beratung</a:t>
            </a:r>
            <a:endParaRPr lang="de-DE" sz="1200" b="0" u="none" strike="noStrike">
              <a:solidFill>
                <a:srgbClr val="000000"/>
              </a:solidFill>
              <a:effectLst/>
              <a:uFillTx/>
              <a:latin typeface="Arial"/>
            </a:endParaRPr>
          </a:p>
          <a:p>
            <a:pPr marL="399960" indent="-171360">
              <a:lnSpc>
                <a:spcPct val="100000"/>
              </a:lnSpc>
              <a:spcBef>
                <a:spcPts val="360"/>
              </a:spcBef>
              <a:buClr>
                <a:srgbClr val="000000"/>
              </a:buClr>
              <a:buFont typeface="OpenSymbol"/>
              <a:buChar char="-"/>
              <a:tabLst>
                <a:tab pos="0" algn="l"/>
              </a:tabLst>
            </a:pPr>
            <a:r>
              <a:rPr lang="de-DE" sz="1200" b="0" u="none" strike="noStrike">
                <a:solidFill>
                  <a:schemeClr val="dk1"/>
                </a:solidFill>
                <a:effectLst/>
                <a:uFillTx/>
                <a:latin typeface="Calibri"/>
                <a:ea typeface="Calibri"/>
              </a:rPr>
              <a:t>QuaBB</a:t>
            </a:r>
            <a:endParaRPr lang="de-DE" sz="1200" b="0" u="none" strike="noStrike">
              <a:solidFill>
                <a:srgbClr val="000000"/>
              </a:solidFill>
              <a:effectLst/>
              <a:uFillTx/>
              <a:latin typeface="Arial"/>
            </a:endParaRPr>
          </a:p>
          <a:p>
            <a:pPr marL="399960" indent="-171360">
              <a:lnSpc>
                <a:spcPct val="100000"/>
              </a:lnSpc>
              <a:spcBef>
                <a:spcPts val="360"/>
              </a:spcBef>
              <a:buClr>
                <a:srgbClr val="000000"/>
              </a:buClr>
              <a:buFont typeface="OpenSymbol"/>
              <a:buChar char="-"/>
              <a:tabLst>
                <a:tab pos="0" algn="l"/>
              </a:tabLst>
            </a:pPr>
            <a:r>
              <a:rPr lang="de-DE" sz="1200" b="0" u="none" strike="noStrike">
                <a:solidFill>
                  <a:schemeClr val="dk1"/>
                </a:solidFill>
                <a:effectLst/>
                <a:uFillTx/>
                <a:latin typeface="Calibri"/>
                <a:ea typeface="Calibri"/>
              </a:rPr>
              <a:t>Agentur für Arbeit – Berufsberatung</a:t>
            </a:r>
            <a:endParaRPr lang="de-DE" sz="1200" b="0" u="none" strike="noStrike">
              <a:solidFill>
                <a:srgbClr val="000000"/>
              </a:solidFill>
              <a:effectLst/>
              <a:uFillTx/>
              <a:latin typeface="Arial"/>
            </a:endParaRPr>
          </a:p>
          <a:p>
            <a:pPr marL="457200" indent="0">
              <a:lnSpc>
                <a:spcPct val="100000"/>
              </a:lnSpc>
              <a:spcBef>
                <a:spcPts val="360"/>
              </a:spcBef>
              <a:buNone/>
              <a:tabLst>
                <a:tab pos="0" algn="l"/>
              </a:tabLst>
            </a:pPr>
            <a:endParaRPr lang="de-DE" sz="1200" b="0" u="none" strike="noStrike">
              <a:solidFill>
                <a:srgbClr val="000000"/>
              </a:solidFill>
              <a:effectLst/>
              <a:uFillTx/>
              <a:latin typeface="Arial"/>
            </a:endParaRPr>
          </a:p>
          <a:p>
            <a:pPr marL="228600" indent="0">
              <a:lnSpc>
                <a:spcPct val="100000"/>
              </a:lnSpc>
              <a:spcBef>
                <a:spcPts val="360"/>
              </a:spcBef>
              <a:buNone/>
              <a:tabLst>
                <a:tab pos="0" algn="l"/>
              </a:tabLst>
            </a:pPr>
            <a:endParaRPr lang="de-DE" sz="1200" b="0" u="none" strike="noStrike">
              <a:solidFill>
                <a:srgbClr val="000000"/>
              </a:solidFill>
              <a:effectLst/>
              <a:uFillTx/>
              <a:latin typeface="Arial"/>
            </a:endParaRPr>
          </a:p>
        </p:txBody>
      </p:sp>
      <p:sp>
        <p:nvSpPr>
          <p:cNvPr id="451" name="PlaceHolder 3"/>
          <p:cNvSpPr>
            <a:spLocks noGrp="1"/>
          </p:cNvSpPr>
          <p:nvPr>
            <p:ph type="sldNum" idx="49"/>
          </p:nvPr>
        </p:nvSpPr>
        <p:spPr>
          <a:xfrm>
            <a:off x="3850560" y="9428760"/>
            <a:ext cx="2944800" cy="4957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chemeClr val="dk1"/>
                </a:solidFill>
                <a:effectLst/>
                <a:uFillTx/>
                <a:latin typeface="Calibri"/>
                <a:ea typeface="Calibri"/>
              </a:defRPr>
            </a:lvl1pPr>
          </a:lstStyle>
          <a:p>
            <a:pPr indent="0" algn="r">
              <a:lnSpc>
                <a:spcPct val="100000"/>
              </a:lnSpc>
              <a:buNone/>
              <a:tabLst>
                <a:tab pos="0" algn="l"/>
              </a:tabLst>
            </a:pPr>
            <a:fld id="{3FEE3527-4AB7-4792-8BFF-684E93D33AF7}" type="slidenum">
              <a:rPr lang="de-DE" sz="1200" b="0" u="none" strike="noStrike">
                <a:solidFill>
                  <a:schemeClr val="dk1"/>
                </a:solidFill>
                <a:effectLst/>
                <a:uFillTx/>
                <a:latin typeface="Calibri"/>
                <a:ea typeface="Calibri"/>
              </a:rPr>
              <a:t>24</a:t>
            </a:fld>
            <a:endParaRPr lang="de-DE" sz="1200" b="0" u="none" strike="noStrike">
              <a:solidFill>
                <a:srgbClr val="000000"/>
              </a:solidFill>
              <a:effectLst/>
              <a:uFillTx/>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PlaceHolder 1"/>
          <p:cNvSpPr>
            <a:spLocks noGrp="1" noRot="1" noChangeAspect="1"/>
          </p:cNvSpPr>
          <p:nvPr>
            <p:ph type="sldImg"/>
          </p:nvPr>
        </p:nvSpPr>
        <p:spPr>
          <a:xfrm>
            <a:off x="90488" y="744538"/>
            <a:ext cx="6616700" cy="3722687"/>
          </a:xfrm>
          <a:prstGeom prst="rect">
            <a:avLst/>
          </a:prstGeom>
          <a:ln w="0">
            <a:noFill/>
          </a:ln>
        </p:spPr>
      </p:sp>
      <p:sp>
        <p:nvSpPr>
          <p:cNvPr id="453" name="PlaceHolder 2"/>
          <p:cNvSpPr>
            <a:spLocks noGrp="1"/>
          </p:cNvSpPr>
          <p:nvPr>
            <p:ph type="body"/>
          </p:nvPr>
        </p:nvSpPr>
        <p:spPr>
          <a:xfrm>
            <a:off x="679680" y="4715280"/>
            <a:ext cx="5437440" cy="4466160"/>
          </a:xfrm>
          <a:prstGeom prst="rect">
            <a:avLst/>
          </a:prstGeom>
          <a:noFill/>
          <a:ln w="0">
            <a:noFill/>
          </a:ln>
        </p:spPr>
        <p:txBody>
          <a:bodyPr lIns="91440" tIns="45720" rIns="91440" bIns="45720" anchor="t">
            <a:noAutofit/>
          </a:bodyPr>
          <a:lstStyle/>
          <a:p>
            <a:pPr marL="228600" indent="0">
              <a:lnSpc>
                <a:spcPct val="100000"/>
              </a:lnSpc>
              <a:spcBef>
                <a:spcPts val="360"/>
              </a:spcBef>
              <a:buNone/>
              <a:tabLst>
                <a:tab pos="0" algn="l"/>
              </a:tabLst>
            </a:pPr>
            <a:endParaRPr lang="de-DE" sz="1200" b="0" u="none" strike="noStrike">
              <a:solidFill>
                <a:srgbClr val="000000"/>
              </a:solidFill>
              <a:effectLst/>
              <a:uFillTx/>
              <a:latin typeface="Arial"/>
            </a:endParaRPr>
          </a:p>
          <a:p>
            <a:pPr marL="228600" indent="0">
              <a:lnSpc>
                <a:spcPct val="100000"/>
              </a:lnSpc>
              <a:spcBef>
                <a:spcPts val="360"/>
              </a:spcBef>
              <a:buNone/>
              <a:tabLst>
                <a:tab pos="0" algn="l"/>
              </a:tabLst>
            </a:pPr>
            <a:r>
              <a:rPr lang="de-DE" sz="1200" b="0" u="none" strike="noStrike">
                <a:solidFill>
                  <a:schemeClr val="dk1"/>
                </a:solidFill>
                <a:effectLst/>
                <a:uFillTx/>
                <a:latin typeface="Calibri"/>
                <a:ea typeface="Calibri"/>
              </a:rPr>
              <a:t>HMS</a:t>
            </a:r>
            <a:endParaRPr lang="de-DE" sz="1200" b="0" u="none" strike="noStrike">
              <a:solidFill>
                <a:srgbClr val="000000"/>
              </a:solidFill>
              <a:effectLst/>
              <a:uFillTx/>
              <a:latin typeface="Arial"/>
            </a:endParaRPr>
          </a:p>
          <a:p>
            <a:pPr marL="399960" indent="-171360">
              <a:lnSpc>
                <a:spcPct val="100000"/>
              </a:lnSpc>
              <a:spcBef>
                <a:spcPts val="360"/>
              </a:spcBef>
              <a:buClr>
                <a:srgbClr val="000000"/>
              </a:buClr>
              <a:buFont typeface="OpenSymbol"/>
              <a:buChar char="-"/>
              <a:tabLst>
                <a:tab pos="0" algn="l"/>
              </a:tabLst>
            </a:pPr>
            <a:r>
              <a:rPr lang="de-DE" sz="1200" b="0" u="none" strike="noStrike">
                <a:solidFill>
                  <a:schemeClr val="dk1"/>
                </a:solidFill>
                <a:effectLst/>
                <a:uFillTx/>
                <a:latin typeface="Calibri"/>
                <a:ea typeface="Calibri"/>
              </a:rPr>
              <a:t>Sozialpädagogische Beratung</a:t>
            </a:r>
            <a:endParaRPr lang="de-DE" sz="1200" b="0" u="none" strike="noStrike">
              <a:solidFill>
                <a:srgbClr val="000000"/>
              </a:solidFill>
              <a:effectLst/>
              <a:uFillTx/>
              <a:latin typeface="Arial"/>
            </a:endParaRPr>
          </a:p>
          <a:p>
            <a:pPr marL="399960" indent="-171360">
              <a:lnSpc>
                <a:spcPct val="100000"/>
              </a:lnSpc>
              <a:spcBef>
                <a:spcPts val="360"/>
              </a:spcBef>
              <a:buClr>
                <a:srgbClr val="000000"/>
              </a:buClr>
              <a:buFont typeface="OpenSymbol"/>
              <a:buChar char="-"/>
              <a:tabLst>
                <a:tab pos="0" algn="l"/>
              </a:tabLst>
            </a:pPr>
            <a:r>
              <a:rPr lang="de-DE" sz="1200" b="0" u="none" strike="noStrike">
                <a:solidFill>
                  <a:schemeClr val="dk1"/>
                </a:solidFill>
                <a:effectLst/>
                <a:uFillTx/>
                <a:latin typeface="Calibri"/>
                <a:ea typeface="Calibri"/>
              </a:rPr>
              <a:t>QuaBB</a:t>
            </a:r>
            <a:endParaRPr lang="de-DE" sz="1200" b="0" u="none" strike="noStrike">
              <a:solidFill>
                <a:srgbClr val="000000"/>
              </a:solidFill>
              <a:effectLst/>
              <a:uFillTx/>
              <a:latin typeface="Arial"/>
            </a:endParaRPr>
          </a:p>
          <a:p>
            <a:pPr marL="399960" indent="-171360">
              <a:lnSpc>
                <a:spcPct val="100000"/>
              </a:lnSpc>
              <a:spcBef>
                <a:spcPts val="360"/>
              </a:spcBef>
              <a:buClr>
                <a:srgbClr val="000000"/>
              </a:buClr>
              <a:buFont typeface="OpenSymbol"/>
              <a:buChar char="-"/>
              <a:tabLst>
                <a:tab pos="0" algn="l"/>
              </a:tabLst>
            </a:pPr>
            <a:r>
              <a:rPr lang="de-DE" sz="1200" b="0" u="none" strike="noStrike">
                <a:solidFill>
                  <a:schemeClr val="dk1"/>
                </a:solidFill>
                <a:effectLst/>
                <a:uFillTx/>
                <a:latin typeface="Calibri"/>
                <a:ea typeface="Calibri"/>
              </a:rPr>
              <a:t>Agentur für Arbeit – Berufsberatung</a:t>
            </a:r>
            <a:endParaRPr lang="de-DE" sz="1200" b="0" u="none" strike="noStrike">
              <a:solidFill>
                <a:srgbClr val="000000"/>
              </a:solidFill>
              <a:effectLst/>
              <a:uFillTx/>
              <a:latin typeface="Arial"/>
            </a:endParaRPr>
          </a:p>
          <a:p>
            <a:pPr marL="457200" indent="0">
              <a:lnSpc>
                <a:spcPct val="100000"/>
              </a:lnSpc>
              <a:spcBef>
                <a:spcPts val="360"/>
              </a:spcBef>
              <a:buNone/>
              <a:tabLst>
                <a:tab pos="0" algn="l"/>
              </a:tabLst>
            </a:pPr>
            <a:endParaRPr lang="de-DE" sz="1200" b="0" u="none" strike="noStrike">
              <a:solidFill>
                <a:srgbClr val="000000"/>
              </a:solidFill>
              <a:effectLst/>
              <a:uFillTx/>
              <a:latin typeface="Arial"/>
            </a:endParaRPr>
          </a:p>
          <a:p>
            <a:pPr marL="228600" indent="0">
              <a:lnSpc>
                <a:spcPct val="100000"/>
              </a:lnSpc>
              <a:spcBef>
                <a:spcPts val="360"/>
              </a:spcBef>
              <a:buNone/>
              <a:tabLst>
                <a:tab pos="0" algn="l"/>
              </a:tabLst>
            </a:pPr>
            <a:endParaRPr lang="de-DE" sz="1200" b="0" u="none" strike="noStrike">
              <a:solidFill>
                <a:srgbClr val="000000"/>
              </a:solidFill>
              <a:effectLst/>
              <a:uFillTx/>
              <a:latin typeface="Arial"/>
            </a:endParaRPr>
          </a:p>
        </p:txBody>
      </p:sp>
      <p:sp>
        <p:nvSpPr>
          <p:cNvPr id="454" name="PlaceHolder 3"/>
          <p:cNvSpPr>
            <a:spLocks noGrp="1"/>
          </p:cNvSpPr>
          <p:nvPr>
            <p:ph type="sldNum" idx="50"/>
          </p:nvPr>
        </p:nvSpPr>
        <p:spPr>
          <a:xfrm>
            <a:off x="3850560" y="9428760"/>
            <a:ext cx="2944800" cy="4957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chemeClr val="dk1"/>
                </a:solidFill>
                <a:effectLst/>
                <a:uFillTx/>
                <a:latin typeface="Calibri"/>
                <a:ea typeface="Calibri"/>
              </a:defRPr>
            </a:lvl1pPr>
          </a:lstStyle>
          <a:p>
            <a:pPr indent="0" algn="r">
              <a:lnSpc>
                <a:spcPct val="100000"/>
              </a:lnSpc>
              <a:buNone/>
              <a:tabLst>
                <a:tab pos="0" algn="l"/>
              </a:tabLst>
            </a:pPr>
            <a:fld id="{11F24E55-380C-4C2C-A7F1-75F64A9D0881}" type="slidenum">
              <a:rPr lang="de-DE" sz="1200" b="0" u="none" strike="noStrike">
                <a:solidFill>
                  <a:schemeClr val="dk1"/>
                </a:solidFill>
                <a:effectLst/>
                <a:uFillTx/>
                <a:latin typeface="Calibri"/>
                <a:ea typeface="Calibri"/>
              </a:rPr>
              <a:t>25</a:t>
            </a:fld>
            <a:endParaRPr lang="de-DE" sz="1200" b="0" u="none" strike="noStrike">
              <a:solidFill>
                <a:srgbClr val="000000"/>
              </a:solidFill>
              <a:effectLst/>
              <a:uFillTx/>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DDE82FD2-F864-2E4E-ACF0-2DBC196A7066}" type="slidenum">
              <a:rPr lang="de-DE" smtClean="0"/>
              <a:t>2</a:t>
            </a:fld>
            <a:endParaRPr lang="de-DE"/>
          </a:p>
        </p:txBody>
      </p:sp>
    </p:spTree>
    <p:extLst>
      <p:ext uri="{BB962C8B-B14F-4D97-AF65-F5344CB8AC3E}">
        <p14:creationId xmlns:p14="http://schemas.microsoft.com/office/powerpoint/2010/main" val="2486683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marL="343080" indent="-343080">
              <a:lnSpc>
                <a:spcPct val="100000"/>
              </a:lnSpc>
              <a:buClr>
                <a:srgbClr val="000000"/>
              </a:buClr>
              <a:buFont typeface="Arial"/>
              <a:buChar char="•"/>
            </a:pPr>
            <a:r>
              <a:rPr lang="de-DE" sz="1200" b="0" u="none" strike="noStrike">
                <a:solidFill>
                  <a:schemeClr val="dk1"/>
                </a:solidFill>
                <a:effectLst/>
                <a:uFillTx/>
                <a:latin typeface="Calibri"/>
                <a:ea typeface="Calibri"/>
              </a:rPr>
              <a:t>Ski- und Snowboardwoche inklusive den jeweiligen Kursen durch ausgebildete Ski- und Snowboardlehrer der HMS</a:t>
            </a:r>
            <a:endParaRPr lang="de-DE" sz="1200" b="0" u="none" strike="noStrike">
              <a:solidFill>
                <a:srgbClr val="000000"/>
              </a:solidFill>
              <a:effectLst/>
              <a:uFillTx/>
              <a:latin typeface="Arial"/>
            </a:endParaRPr>
          </a:p>
          <a:p>
            <a:pPr indent="0">
              <a:lnSpc>
                <a:spcPct val="100000"/>
              </a:lnSpc>
              <a:spcBef>
                <a:spcPts val="360"/>
              </a:spcBef>
              <a:buNone/>
              <a:tabLst>
                <a:tab pos="0" algn="l"/>
              </a:tabLst>
            </a:pPr>
            <a:endParaRPr lang="de-DE" sz="1200" b="0" u="none" strike="noStrike">
              <a:solidFill>
                <a:srgbClr val="000000"/>
              </a:solidFill>
              <a:effectLst/>
              <a:uFillTx/>
              <a:latin typeface="Arial"/>
            </a:endParaRPr>
          </a:p>
        </p:txBody>
      </p:sp>
      <p:sp>
        <p:nvSpPr>
          <p:cNvPr id="473" name="PlaceHolder 2"/>
          <p:cNvSpPr>
            <a:spLocks noGrp="1" noRot="1" noChangeAspect="1"/>
          </p:cNvSpPr>
          <p:nvPr>
            <p:ph type="sldImg"/>
          </p:nvPr>
        </p:nvSpPr>
        <p:spPr>
          <a:xfrm>
            <a:off x="90488" y="744538"/>
            <a:ext cx="6616700" cy="3722687"/>
          </a:xfrm>
          <a:prstGeom prst="rect">
            <a:avLst/>
          </a:prstGeom>
          <a:ln w="0">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PlaceHolder 1"/>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marL="343080" indent="-343080">
              <a:lnSpc>
                <a:spcPct val="100000"/>
              </a:lnSpc>
              <a:buClr>
                <a:srgbClr val="000000"/>
              </a:buClr>
              <a:buFont typeface="Arial"/>
              <a:buChar char="•"/>
            </a:pPr>
            <a:r>
              <a:rPr lang="de-DE" sz="1200" b="0" u="none" strike="noStrike">
                <a:solidFill>
                  <a:schemeClr val="dk1"/>
                </a:solidFill>
                <a:effectLst/>
                <a:uFillTx/>
                <a:latin typeface="Calibri"/>
                <a:ea typeface="Calibri"/>
              </a:rPr>
              <a:t>Erstmalig im Juni 2025</a:t>
            </a:r>
            <a:endParaRPr lang="de-DE" sz="1200" b="0" u="none" strike="noStrike">
              <a:solidFill>
                <a:srgbClr val="000000"/>
              </a:solidFill>
              <a:effectLst/>
              <a:uFillTx/>
              <a:latin typeface="Arial"/>
            </a:endParaRPr>
          </a:p>
          <a:p>
            <a:pPr marL="343080" indent="-343080">
              <a:lnSpc>
                <a:spcPct val="100000"/>
              </a:lnSpc>
              <a:buClr>
                <a:srgbClr val="000000"/>
              </a:buClr>
              <a:buFont typeface="Arial"/>
              <a:buChar char="•"/>
            </a:pPr>
            <a:r>
              <a:rPr lang="de-DE" sz="1200" b="0" u="none" strike="noStrike">
                <a:solidFill>
                  <a:schemeClr val="dk1"/>
                </a:solidFill>
                <a:effectLst/>
                <a:uFillTx/>
                <a:latin typeface="Calibri"/>
                <a:ea typeface="Calibri"/>
              </a:rPr>
              <a:t>Surfcamp vor Ort, mit zwei ausgebildeten Surflehrern der HMS</a:t>
            </a:r>
            <a:endParaRPr lang="de-DE" sz="1200" b="0" u="none" strike="noStrike">
              <a:solidFill>
                <a:srgbClr val="000000"/>
              </a:solidFill>
              <a:effectLst/>
              <a:uFillTx/>
              <a:latin typeface="Arial"/>
            </a:endParaRPr>
          </a:p>
          <a:p>
            <a:pPr indent="0">
              <a:lnSpc>
                <a:spcPct val="100000"/>
              </a:lnSpc>
              <a:spcBef>
                <a:spcPts val="360"/>
              </a:spcBef>
              <a:buNone/>
              <a:tabLst>
                <a:tab pos="0" algn="l"/>
              </a:tabLst>
            </a:pPr>
            <a:endParaRPr lang="de-DE" sz="1200" b="0" u="none" strike="noStrike">
              <a:solidFill>
                <a:srgbClr val="000000"/>
              </a:solidFill>
              <a:effectLst/>
              <a:uFillTx/>
              <a:latin typeface="Arial"/>
            </a:endParaRPr>
          </a:p>
        </p:txBody>
      </p:sp>
      <p:sp>
        <p:nvSpPr>
          <p:cNvPr id="475" name="PlaceHolder 2"/>
          <p:cNvSpPr>
            <a:spLocks noGrp="1" noRot="1" noChangeAspect="1"/>
          </p:cNvSpPr>
          <p:nvPr>
            <p:ph type="sldImg"/>
          </p:nvPr>
        </p:nvSpPr>
        <p:spPr>
          <a:xfrm>
            <a:off x="90488" y="744538"/>
            <a:ext cx="6616700" cy="3722687"/>
          </a:xfrm>
          <a:prstGeom prst="rect">
            <a:avLst/>
          </a:prstGeom>
          <a:ln w="0">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DDE82FD2-F864-2E4E-ACF0-2DBC196A7066}" type="slidenum">
              <a:rPr lang="de-DE" smtClean="0"/>
              <a:t>33</a:t>
            </a:fld>
            <a:endParaRPr lang="de-DE"/>
          </a:p>
        </p:txBody>
      </p:sp>
    </p:spTree>
    <p:extLst>
      <p:ext uri="{BB962C8B-B14F-4D97-AF65-F5344CB8AC3E}">
        <p14:creationId xmlns:p14="http://schemas.microsoft.com/office/powerpoint/2010/main" val="179456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DDE82FD2-F864-2E4E-ACF0-2DBC196A7066}" type="slidenum">
              <a:rPr lang="de-DE" smtClean="0"/>
              <a:t>40</a:t>
            </a:fld>
            <a:endParaRPr lang="de-DE"/>
          </a:p>
        </p:txBody>
      </p:sp>
    </p:spTree>
    <p:extLst>
      <p:ext uri="{BB962C8B-B14F-4D97-AF65-F5344CB8AC3E}">
        <p14:creationId xmlns:p14="http://schemas.microsoft.com/office/powerpoint/2010/main" val="21966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DDE82FD2-F864-2E4E-ACF0-2DBC196A7066}" type="slidenum">
              <a:rPr lang="de-DE" smtClean="0"/>
              <a:t>3</a:t>
            </a:fld>
            <a:endParaRPr lang="de-DE"/>
          </a:p>
        </p:txBody>
      </p:sp>
    </p:spTree>
    <p:extLst>
      <p:ext uri="{BB962C8B-B14F-4D97-AF65-F5344CB8AC3E}">
        <p14:creationId xmlns:p14="http://schemas.microsoft.com/office/powerpoint/2010/main" val="179456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b6b8ba40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6b8ba40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F8FC9022-2A21-8124-849D-893F89F83E4C}"/>
            </a:ext>
          </a:extLst>
        </p:cNvPr>
        <p:cNvGrpSpPr/>
        <p:nvPr/>
      </p:nvGrpSpPr>
      <p:grpSpPr>
        <a:xfrm>
          <a:off x="0" y="0"/>
          <a:ext cx="0" cy="0"/>
          <a:chOff x="0" y="0"/>
          <a:chExt cx="0" cy="0"/>
        </a:xfrm>
      </p:grpSpPr>
      <p:sp>
        <p:nvSpPr>
          <p:cNvPr id="153" name="Google Shape;153;g25b6b8ba401_0_690:notes">
            <a:extLst>
              <a:ext uri="{FF2B5EF4-FFF2-40B4-BE49-F238E27FC236}">
                <a16:creationId xmlns:a16="http://schemas.microsoft.com/office/drawing/2014/main" id="{34633E0E-EF44-6C83-8BDE-4540ED6085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b6b8ba401_0_690:notes">
            <a:extLst>
              <a:ext uri="{FF2B5EF4-FFF2-40B4-BE49-F238E27FC236}">
                <a16:creationId xmlns:a16="http://schemas.microsoft.com/office/drawing/2014/main" id="{DE796336-F267-A0C7-7466-9BD19CE2D7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005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5FCC1067-F71E-81E2-B101-E1BE6D75262A}"/>
            </a:ext>
          </a:extLst>
        </p:cNvPr>
        <p:cNvGrpSpPr/>
        <p:nvPr/>
      </p:nvGrpSpPr>
      <p:grpSpPr>
        <a:xfrm>
          <a:off x="0" y="0"/>
          <a:ext cx="0" cy="0"/>
          <a:chOff x="0" y="0"/>
          <a:chExt cx="0" cy="0"/>
        </a:xfrm>
      </p:grpSpPr>
      <p:sp>
        <p:nvSpPr>
          <p:cNvPr id="153" name="Google Shape;153;g25b6b8ba401_0_690:notes">
            <a:extLst>
              <a:ext uri="{FF2B5EF4-FFF2-40B4-BE49-F238E27FC236}">
                <a16:creationId xmlns:a16="http://schemas.microsoft.com/office/drawing/2014/main" id="{6BFB48D2-B62E-A67B-6CB0-7E289E0ACA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b6b8ba401_0_690:notes">
            <a:extLst>
              <a:ext uri="{FF2B5EF4-FFF2-40B4-BE49-F238E27FC236}">
                <a16:creationId xmlns:a16="http://schemas.microsoft.com/office/drawing/2014/main" id="{5C373D48-FD29-23C1-B938-E12B9AD4BD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876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6A8FE94F-1737-AC26-6342-CD018BAF6974}"/>
            </a:ext>
          </a:extLst>
        </p:cNvPr>
        <p:cNvGrpSpPr/>
        <p:nvPr/>
      </p:nvGrpSpPr>
      <p:grpSpPr>
        <a:xfrm>
          <a:off x="0" y="0"/>
          <a:ext cx="0" cy="0"/>
          <a:chOff x="0" y="0"/>
          <a:chExt cx="0" cy="0"/>
        </a:xfrm>
      </p:grpSpPr>
      <p:sp>
        <p:nvSpPr>
          <p:cNvPr id="153" name="Google Shape;153;g25b6b8ba401_0_690:notes">
            <a:extLst>
              <a:ext uri="{FF2B5EF4-FFF2-40B4-BE49-F238E27FC236}">
                <a16:creationId xmlns:a16="http://schemas.microsoft.com/office/drawing/2014/main" id="{08A51788-77D8-748B-A7A4-3AC20E3F93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b6b8ba401_0_690:notes">
            <a:extLst>
              <a:ext uri="{FF2B5EF4-FFF2-40B4-BE49-F238E27FC236}">
                <a16:creationId xmlns:a16="http://schemas.microsoft.com/office/drawing/2014/main" id="{F1CBBD46-2C20-AB9E-35F5-792495CF18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Aktuelle Zahl: 1, 35 Kinder </a:t>
            </a:r>
          </a:p>
          <a:p>
            <a:pPr marL="0" lvl="0" indent="0" algn="l" rtl="0">
              <a:spcBef>
                <a:spcPts val="0"/>
              </a:spcBef>
              <a:spcAft>
                <a:spcPts val="0"/>
              </a:spcAft>
              <a:buNone/>
            </a:pPr>
            <a:r>
              <a:rPr lang="de-DE"/>
              <a:t>Aktuelle Bevölkerungszahl: 83,51 Millionen</a:t>
            </a:r>
          </a:p>
          <a:p>
            <a:pPr marL="0" lvl="0" indent="0" algn="l" rtl="0">
              <a:spcBef>
                <a:spcPts val="0"/>
              </a:spcBef>
              <a:spcAft>
                <a:spcPts val="0"/>
              </a:spcAft>
              <a:buNone/>
            </a:pPr>
            <a:r>
              <a:rPr lang="de-DE"/>
              <a:t>Aktuelle Erwerbspersonen: 45,8 Millionen </a:t>
            </a:r>
          </a:p>
          <a:p>
            <a:pPr marL="0" lvl="0" indent="0" algn="l" rtl="0">
              <a:spcBef>
                <a:spcPts val="0"/>
              </a:spcBef>
              <a:spcAft>
                <a:spcPts val="0"/>
              </a:spcAft>
              <a:buNone/>
            </a:pPr>
            <a:endParaRPr/>
          </a:p>
        </p:txBody>
      </p:sp>
    </p:spTree>
    <p:extLst>
      <p:ext uri="{BB962C8B-B14F-4D97-AF65-F5344CB8AC3E}">
        <p14:creationId xmlns:p14="http://schemas.microsoft.com/office/powerpoint/2010/main" val="1903700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932A1981-57D8-D01A-8C66-3E30817780B4}"/>
            </a:ext>
          </a:extLst>
        </p:cNvPr>
        <p:cNvGrpSpPr/>
        <p:nvPr/>
      </p:nvGrpSpPr>
      <p:grpSpPr>
        <a:xfrm>
          <a:off x="0" y="0"/>
          <a:ext cx="0" cy="0"/>
          <a:chOff x="0" y="0"/>
          <a:chExt cx="0" cy="0"/>
        </a:xfrm>
      </p:grpSpPr>
      <p:sp>
        <p:nvSpPr>
          <p:cNvPr id="153" name="Google Shape;153;g25b6b8ba401_0_690:notes">
            <a:extLst>
              <a:ext uri="{FF2B5EF4-FFF2-40B4-BE49-F238E27FC236}">
                <a16:creationId xmlns:a16="http://schemas.microsoft.com/office/drawing/2014/main" id="{F36B705F-8075-21D1-7E8C-88639ADE54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b6b8ba401_0_690:notes">
            <a:extLst>
              <a:ext uri="{FF2B5EF4-FFF2-40B4-BE49-F238E27FC236}">
                <a16:creationId xmlns:a16="http://schemas.microsoft.com/office/drawing/2014/main" id="{6BAA782C-18FD-65AF-B08E-B4D508E7A7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034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01337A4D-2CEF-3927-D21F-39FDC4811600}"/>
            </a:ext>
          </a:extLst>
        </p:cNvPr>
        <p:cNvGrpSpPr/>
        <p:nvPr/>
      </p:nvGrpSpPr>
      <p:grpSpPr>
        <a:xfrm>
          <a:off x="0" y="0"/>
          <a:ext cx="0" cy="0"/>
          <a:chOff x="0" y="0"/>
          <a:chExt cx="0" cy="0"/>
        </a:xfrm>
      </p:grpSpPr>
      <p:sp>
        <p:nvSpPr>
          <p:cNvPr id="153" name="Google Shape;153;g25b6b8ba401_0_690:notes">
            <a:extLst>
              <a:ext uri="{FF2B5EF4-FFF2-40B4-BE49-F238E27FC236}">
                <a16:creationId xmlns:a16="http://schemas.microsoft.com/office/drawing/2014/main" id="{129CF653-BBC9-51BA-B06E-E833F9FA54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b6b8ba401_0_690:notes">
            <a:extLst>
              <a:ext uri="{FF2B5EF4-FFF2-40B4-BE49-F238E27FC236}">
                <a16:creationId xmlns:a16="http://schemas.microsoft.com/office/drawing/2014/main" id="{2D7E5EAC-E81C-18C4-F801-D850DD47BE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946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007624D3-CC53-F577-17C4-DF9AF291AD3C}"/>
            </a:ext>
          </a:extLst>
        </p:cNvPr>
        <p:cNvGrpSpPr/>
        <p:nvPr/>
      </p:nvGrpSpPr>
      <p:grpSpPr>
        <a:xfrm>
          <a:off x="0" y="0"/>
          <a:ext cx="0" cy="0"/>
          <a:chOff x="0" y="0"/>
          <a:chExt cx="0" cy="0"/>
        </a:xfrm>
      </p:grpSpPr>
      <p:sp>
        <p:nvSpPr>
          <p:cNvPr id="153" name="Google Shape;153;g25b6b8ba401_0_690:notes">
            <a:extLst>
              <a:ext uri="{FF2B5EF4-FFF2-40B4-BE49-F238E27FC236}">
                <a16:creationId xmlns:a16="http://schemas.microsoft.com/office/drawing/2014/main" id="{E17690D2-56C9-0B34-F5F9-CCFFB6E4D4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b6b8ba401_0_690:notes">
            <a:extLst>
              <a:ext uri="{FF2B5EF4-FFF2-40B4-BE49-F238E27FC236}">
                <a16:creationId xmlns:a16="http://schemas.microsoft.com/office/drawing/2014/main" id="{67845B1A-9982-0E96-642C-57C22EC286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926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88C255BA-5F67-AA45-65C2-B3918DFBCA46}"/>
            </a:ext>
          </a:extLst>
        </p:cNvPr>
        <p:cNvGrpSpPr/>
        <p:nvPr/>
      </p:nvGrpSpPr>
      <p:grpSpPr>
        <a:xfrm>
          <a:off x="0" y="0"/>
          <a:ext cx="0" cy="0"/>
          <a:chOff x="0" y="0"/>
          <a:chExt cx="0" cy="0"/>
        </a:xfrm>
      </p:grpSpPr>
      <p:sp>
        <p:nvSpPr>
          <p:cNvPr id="153" name="Google Shape;153;g25b6b8ba401_0_690:notes">
            <a:extLst>
              <a:ext uri="{FF2B5EF4-FFF2-40B4-BE49-F238E27FC236}">
                <a16:creationId xmlns:a16="http://schemas.microsoft.com/office/drawing/2014/main" id="{E4C36C55-F5DE-4FA6-5894-69FAD2A992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b6b8ba401_0_690:notes">
            <a:extLst>
              <a:ext uri="{FF2B5EF4-FFF2-40B4-BE49-F238E27FC236}">
                <a16:creationId xmlns:a16="http://schemas.microsoft.com/office/drawing/2014/main" id="{EF09D74B-87BF-7A7B-BC4A-85528898BD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Genießt nach wie vor einen guten Ruf. Nachbarländer blicken neidisch auf das System. Auch viele Unternehmer bevorzugen Personen mit Erfahrung, anstatt reine „Theoretiker“ </a:t>
            </a:r>
            <a:endParaRPr/>
          </a:p>
        </p:txBody>
      </p:sp>
    </p:spTree>
    <p:extLst>
      <p:ext uri="{BB962C8B-B14F-4D97-AF65-F5344CB8AC3E}">
        <p14:creationId xmlns:p14="http://schemas.microsoft.com/office/powerpoint/2010/main" val="3761924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7C9841E3-0B89-4643-235E-4EB26BDA58E5}"/>
            </a:ext>
          </a:extLst>
        </p:cNvPr>
        <p:cNvGrpSpPr/>
        <p:nvPr/>
      </p:nvGrpSpPr>
      <p:grpSpPr>
        <a:xfrm>
          <a:off x="0" y="0"/>
          <a:ext cx="0" cy="0"/>
          <a:chOff x="0" y="0"/>
          <a:chExt cx="0" cy="0"/>
        </a:xfrm>
      </p:grpSpPr>
      <p:sp>
        <p:nvSpPr>
          <p:cNvPr id="136" name="Google Shape;136;g25b6b8ba401_0_25:notes">
            <a:extLst>
              <a:ext uri="{FF2B5EF4-FFF2-40B4-BE49-F238E27FC236}">
                <a16:creationId xmlns:a16="http://schemas.microsoft.com/office/drawing/2014/main" id="{D3FD3767-9C50-A19D-B52A-E841B31D05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6b8ba401_0_25:notes">
            <a:extLst>
              <a:ext uri="{FF2B5EF4-FFF2-40B4-BE49-F238E27FC236}">
                <a16:creationId xmlns:a16="http://schemas.microsoft.com/office/drawing/2014/main" id="{931CC2A8-0DBC-B1F3-623B-93B1222A3C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Eritrea: </a:t>
            </a:r>
            <a:endParaRPr/>
          </a:p>
        </p:txBody>
      </p:sp>
    </p:spTree>
    <p:extLst>
      <p:ext uri="{BB962C8B-B14F-4D97-AF65-F5344CB8AC3E}">
        <p14:creationId xmlns:p14="http://schemas.microsoft.com/office/powerpoint/2010/main" val="2261715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noRot="1" noChangeAspect="1"/>
          </p:cNvSpPr>
          <p:nvPr>
            <p:ph type="sldImg"/>
          </p:nvPr>
        </p:nvSpPr>
        <p:spPr>
          <a:xfrm>
            <a:off x="90488" y="744538"/>
            <a:ext cx="6616700" cy="3722687"/>
          </a:xfrm>
          <a:prstGeom prst="rect">
            <a:avLst/>
          </a:prstGeom>
          <a:ln w="0">
            <a:noFill/>
          </a:ln>
        </p:spPr>
      </p:sp>
      <p:sp>
        <p:nvSpPr>
          <p:cNvPr id="431" name="PlaceHolder 2"/>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indent="0">
              <a:buNone/>
            </a:pPr>
            <a:endParaRPr lang="de-DE" sz="1200" b="0" u="none" strike="noStrike">
              <a:solidFill>
                <a:schemeClr val="dk1"/>
              </a:solidFill>
              <a:effectLst/>
              <a:uFillTx/>
              <a:latin typeface="Calibri"/>
              <a:ea typeface="Calibri"/>
            </a:endParaRPr>
          </a:p>
        </p:txBody>
      </p:sp>
      <p:sp>
        <p:nvSpPr>
          <p:cNvPr id="432" name="PlaceHolder 3"/>
          <p:cNvSpPr>
            <a:spLocks noGrp="1"/>
          </p:cNvSpPr>
          <p:nvPr>
            <p:ph type="sldNum" idx="44"/>
          </p:nvPr>
        </p:nvSpPr>
        <p:spPr>
          <a:xfrm>
            <a:off x="3850560" y="9428760"/>
            <a:ext cx="2945160" cy="49608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chemeClr val="dk1"/>
                </a:solidFill>
                <a:effectLst/>
                <a:uFillTx/>
                <a:latin typeface="Calibri"/>
                <a:ea typeface="Calibri"/>
              </a:defRPr>
            </a:lvl1pPr>
          </a:lstStyle>
          <a:p>
            <a:pPr indent="0" algn="r">
              <a:lnSpc>
                <a:spcPct val="100000"/>
              </a:lnSpc>
              <a:buNone/>
              <a:tabLst>
                <a:tab pos="0" algn="l"/>
              </a:tabLst>
            </a:pPr>
            <a:fld id="{C7A915C2-ED2F-4230-BDC8-32F24880DB75}" type="slidenum">
              <a:rPr lang="de-DE" sz="1200" b="0" u="none" strike="noStrike">
                <a:solidFill>
                  <a:schemeClr val="dk1"/>
                </a:solidFill>
                <a:effectLst/>
                <a:uFillTx/>
                <a:latin typeface="Calibri"/>
                <a:ea typeface="Calibri"/>
              </a:rPr>
              <a:t>7</a:t>
            </a:fld>
            <a:endParaRPr lang="de-DE" sz="1200" b="0" u="none" strike="noStrike">
              <a:solidFill>
                <a:srgbClr val="000000"/>
              </a:solidFill>
              <a:effectLst/>
              <a:uFillTx/>
              <a:latin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5a070431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5a070431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4376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e4e9c2f9da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e4e9c2f9da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628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e4e9c2f9da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e4e9c2f9da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098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e4e9c2f9da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e4e9c2f9da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098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69CE7880-BA5D-3D27-04E7-517646F951F4}"/>
            </a:ext>
          </a:extLst>
        </p:cNvPr>
        <p:cNvGrpSpPr/>
        <p:nvPr/>
      </p:nvGrpSpPr>
      <p:grpSpPr>
        <a:xfrm>
          <a:off x="0" y="0"/>
          <a:ext cx="0" cy="0"/>
          <a:chOff x="0" y="0"/>
          <a:chExt cx="0" cy="0"/>
        </a:xfrm>
      </p:grpSpPr>
      <p:sp>
        <p:nvSpPr>
          <p:cNvPr id="153" name="Google Shape;153;g25b6b8ba401_0_690:notes">
            <a:extLst>
              <a:ext uri="{FF2B5EF4-FFF2-40B4-BE49-F238E27FC236}">
                <a16:creationId xmlns:a16="http://schemas.microsoft.com/office/drawing/2014/main" id="{D850E32E-192B-26C4-AEC4-FA63194F24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b6b8ba401_0_690:notes">
            <a:extLst>
              <a:ext uri="{FF2B5EF4-FFF2-40B4-BE49-F238E27FC236}">
                <a16:creationId xmlns:a16="http://schemas.microsoft.com/office/drawing/2014/main" id="{6BCAE358-4606-9EF7-9B41-3696420E63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12718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a:extLst>
            <a:ext uri="{FF2B5EF4-FFF2-40B4-BE49-F238E27FC236}">
              <a16:creationId xmlns:a16="http://schemas.microsoft.com/office/drawing/2014/main" id="{6AFAAC19-B792-F1AD-607E-3D4CE39DA986}"/>
            </a:ext>
          </a:extLst>
        </p:cNvPr>
        <p:cNvGrpSpPr/>
        <p:nvPr/>
      </p:nvGrpSpPr>
      <p:grpSpPr>
        <a:xfrm>
          <a:off x="0" y="0"/>
          <a:ext cx="0" cy="0"/>
          <a:chOff x="0" y="0"/>
          <a:chExt cx="0" cy="0"/>
        </a:xfrm>
      </p:grpSpPr>
      <p:sp>
        <p:nvSpPr>
          <p:cNvPr id="153" name="Google Shape;153;g25b6b8ba401_0_690:notes">
            <a:extLst>
              <a:ext uri="{FF2B5EF4-FFF2-40B4-BE49-F238E27FC236}">
                <a16:creationId xmlns:a16="http://schemas.microsoft.com/office/drawing/2014/main" id="{F3E31CB4-34C1-7341-943E-EC069A530B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b6b8ba401_0_690:notes">
            <a:extLst>
              <a:ext uri="{FF2B5EF4-FFF2-40B4-BE49-F238E27FC236}">
                <a16:creationId xmlns:a16="http://schemas.microsoft.com/office/drawing/2014/main" id="{E73DA80D-FB55-2C70-9D0A-FE3CFCC4AB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2259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a:extLst>
            <a:ext uri="{FF2B5EF4-FFF2-40B4-BE49-F238E27FC236}">
              <a16:creationId xmlns:a16="http://schemas.microsoft.com/office/drawing/2014/main" id="{BEB459E6-60BC-1987-0D3A-4DCAF3749021}"/>
            </a:ext>
          </a:extLst>
        </p:cNvPr>
        <p:cNvGrpSpPr/>
        <p:nvPr/>
      </p:nvGrpSpPr>
      <p:grpSpPr>
        <a:xfrm>
          <a:off x="0" y="0"/>
          <a:ext cx="0" cy="0"/>
          <a:chOff x="0" y="0"/>
          <a:chExt cx="0" cy="0"/>
        </a:xfrm>
      </p:grpSpPr>
      <p:sp>
        <p:nvSpPr>
          <p:cNvPr id="296" name="Google Shape;296;g1e4e9c2f9da_2_21:notes">
            <a:extLst>
              <a:ext uri="{FF2B5EF4-FFF2-40B4-BE49-F238E27FC236}">
                <a16:creationId xmlns:a16="http://schemas.microsoft.com/office/drawing/2014/main" id="{87B4B357-391E-7740-9A19-B026ED8578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e4e9c2f9da_2_21:notes">
            <a:extLst>
              <a:ext uri="{FF2B5EF4-FFF2-40B4-BE49-F238E27FC236}">
                <a16:creationId xmlns:a16="http://schemas.microsoft.com/office/drawing/2014/main" id="{FC9C8B38-A5FD-5864-7089-516FC9C8B5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53908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a:extLst>
            <a:ext uri="{FF2B5EF4-FFF2-40B4-BE49-F238E27FC236}">
              <a16:creationId xmlns:a16="http://schemas.microsoft.com/office/drawing/2014/main" id="{31E2FE2B-2FBC-46DF-1658-0C3F38E1E347}"/>
            </a:ext>
          </a:extLst>
        </p:cNvPr>
        <p:cNvGrpSpPr/>
        <p:nvPr/>
      </p:nvGrpSpPr>
      <p:grpSpPr>
        <a:xfrm>
          <a:off x="0" y="0"/>
          <a:ext cx="0" cy="0"/>
          <a:chOff x="0" y="0"/>
          <a:chExt cx="0" cy="0"/>
        </a:xfrm>
      </p:grpSpPr>
      <p:sp>
        <p:nvSpPr>
          <p:cNvPr id="136" name="Google Shape;136;g25b6b8ba401_0_25:notes">
            <a:extLst>
              <a:ext uri="{FF2B5EF4-FFF2-40B4-BE49-F238E27FC236}">
                <a16:creationId xmlns:a16="http://schemas.microsoft.com/office/drawing/2014/main" id="{23152C1B-4597-857F-2128-249E807CF9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b6b8ba401_0_25:notes">
            <a:extLst>
              <a:ext uri="{FF2B5EF4-FFF2-40B4-BE49-F238E27FC236}">
                <a16:creationId xmlns:a16="http://schemas.microsoft.com/office/drawing/2014/main" id="{176CA768-241C-5BBD-6197-32EBC7BEE3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Eritrea: </a:t>
            </a:r>
            <a:endParaRPr/>
          </a:p>
        </p:txBody>
      </p:sp>
    </p:spTree>
    <p:extLst>
      <p:ext uri="{BB962C8B-B14F-4D97-AF65-F5344CB8AC3E}">
        <p14:creationId xmlns:p14="http://schemas.microsoft.com/office/powerpoint/2010/main" val="20234214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5b6b8ba401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b6b8ba401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Quelle: https://27prozentvonuns.de/ </a:t>
            </a:r>
            <a:endParaRPr/>
          </a:p>
        </p:txBody>
      </p:sp>
    </p:spTree>
    <p:extLst>
      <p:ext uri="{BB962C8B-B14F-4D97-AF65-F5344CB8AC3E}">
        <p14:creationId xmlns:p14="http://schemas.microsoft.com/office/powerpoint/2010/main" val="232736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a:extLst>
            <a:ext uri="{FF2B5EF4-FFF2-40B4-BE49-F238E27FC236}">
              <a16:creationId xmlns:a16="http://schemas.microsoft.com/office/drawing/2014/main" id="{D484E87F-B242-8A7B-9242-21A7EFEEE592}"/>
            </a:ext>
          </a:extLst>
        </p:cNvPr>
        <p:cNvGrpSpPr/>
        <p:nvPr/>
      </p:nvGrpSpPr>
      <p:grpSpPr>
        <a:xfrm>
          <a:off x="0" y="0"/>
          <a:ext cx="0" cy="0"/>
          <a:chOff x="0" y="0"/>
          <a:chExt cx="0" cy="0"/>
        </a:xfrm>
      </p:grpSpPr>
      <p:sp>
        <p:nvSpPr>
          <p:cNvPr id="359" name="Google Shape;359;g25a0704312e_0_12:notes">
            <a:extLst>
              <a:ext uri="{FF2B5EF4-FFF2-40B4-BE49-F238E27FC236}">
                <a16:creationId xmlns:a16="http://schemas.microsoft.com/office/drawing/2014/main" id="{66BEE9AC-F075-03E0-008F-E2859E7507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5a0704312e_0_12:notes">
            <a:extLst>
              <a:ext uri="{FF2B5EF4-FFF2-40B4-BE49-F238E27FC236}">
                <a16:creationId xmlns:a16="http://schemas.microsoft.com/office/drawing/2014/main" id="{E8A3A2EA-E33F-F2E4-649A-5F5F2BA008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1398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DDE82FD2-F864-2E4E-ACF0-2DBC196A7066}" type="slidenum">
              <a:rPr lang="de-DE" smtClean="0"/>
              <a:t>9</a:t>
            </a:fld>
            <a:endParaRPr lang="de-DE"/>
          </a:p>
        </p:txBody>
      </p:sp>
    </p:spTree>
    <p:extLst>
      <p:ext uri="{BB962C8B-B14F-4D97-AF65-F5344CB8AC3E}">
        <p14:creationId xmlns:p14="http://schemas.microsoft.com/office/powerpoint/2010/main" val="2196662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DDE82FD2-F864-2E4E-ACF0-2DBC196A7066}" type="slidenum">
              <a:rPr lang="de-DE" smtClean="0"/>
              <a:t>70</a:t>
            </a:fld>
            <a:endParaRPr lang="de-DE"/>
          </a:p>
        </p:txBody>
      </p:sp>
    </p:spTree>
    <p:extLst>
      <p:ext uri="{BB962C8B-B14F-4D97-AF65-F5344CB8AC3E}">
        <p14:creationId xmlns:p14="http://schemas.microsoft.com/office/powerpoint/2010/main" val="1606077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DDE82FD2-F864-2E4E-ACF0-2DBC196A7066}" type="slidenum">
              <a:rPr lang="de-DE" smtClean="0"/>
              <a:t>71</a:t>
            </a:fld>
            <a:endParaRPr lang="de-DE"/>
          </a:p>
        </p:txBody>
      </p:sp>
    </p:spTree>
    <p:extLst>
      <p:ext uri="{BB962C8B-B14F-4D97-AF65-F5344CB8AC3E}">
        <p14:creationId xmlns:p14="http://schemas.microsoft.com/office/powerpoint/2010/main" val="19428840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5B4E00C6-F4FD-4D27-8CAD-5A14D3435C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AE4789-E354-4DC0-83DE-62D99302D13C}" type="slidenum">
              <a:rPr lang="de-DE" altLang="de-DE"/>
              <a:pPr>
                <a:spcBef>
                  <a:spcPct val="0"/>
                </a:spcBef>
              </a:pPr>
              <a:t>72</a:t>
            </a:fld>
            <a:endParaRPr lang="de-DE" altLang="de-DE"/>
          </a:p>
        </p:txBody>
      </p:sp>
      <p:sp>
        <p:nvSpPr>
          <p:cNvPr id="6147" name="Rectangle 2">
            <a:extLst>
              <a:ext uri="{FF2B5EF4-FFF2-40B4-BE49-F238E27FC236}">
                <a16:creationId xmlns:a16="http://schemas.microsoft.com/office/drawing/2014/main" id="{DF655E5F-7BCA-4838-BCD5-4214B954551F}"/>
              </a:ext>
            </a:extLst>
          </p:cNvPr>
          <p:cNvSpPr>
            <a:spLocks noGrp="1" noRot="1" noChangeAspect="1" noChangeArrowheads="1" noTextEdit="1"/>
          </p:cNvSpPr>
          <p:nvPr>
            <p:ph type="sldImg"/>
          </p:nvPr>
        </p:nvSpPr>
        <p:spPr>
          <a:xfrm>
            <a:off x="-238125" y="452438"/>
            <a:ext cx="7616825" cy="4284662"/>
          </a:xfrm>
          <a:ln/>
        </p:spPr>
      </p:sp>
    </p:spTree>
    <p:extLst>
      <p:ext uri="{BB962C8B-B14F-4D97-AF65-F5344CB8AC3E}">
        <p14:creationId xmlns:p14="http://schemas.microsoft.com/office/powerpoint/2010/main" val="2889788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F7996AF-1496-4CA5-BC8F-EFC15000DC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3F7CA3-5076-4361-9118-67DE79AC927B}" type="slidenum">
              <a:rPr lang="de-DE" altLang="de-DE"/>
              <a:pPr>
                <a:spcBef>
                  <a:spcPct val="0"/>
                </a:spcBef>
              </a:pPr>
              <a:t>73</a:t>
            </a:fld>
            <a:endParaRPr lang="de-DE" altLang="de-DE"/>
          </a:p>
        </p:txBody>
      </p:sp>
      <p:sp>
        <p:nvSpPr>
          <p:cNvPr id="10243" name="Rectangle 2">
            <a:extLst>
              <a:ext uri="{FF2B5EF4-FFF2-40B4-BE49-F238E27FC236}">
                <a16:creationId xmlns:a16="http://schemas.microsoft.com/office/drawing/2014/main" id="{26DE7123-39F7-4FA5-97AB-B3CB1C217BA5}"/>
              </a:ext>
            </a:extLst>
          </p:cNvPr>
          <p:cNvSpPr>
            <a:spLocks noGrp="1" noRot="1" noChangeAspect="1" noChangeArrowheads="1" noTextEdit="1"/>
          </p:cNvSpPr>
          <p:nvPr>
            <p:ph type="sldImg"/>
          </p:nvPr>
        </p:nvSpPr>
        <p:spPr>
          <a:xfrm>
            <a:off x="-238125" y="452438"/>
            <a:ext cx="7616825" cy="4284662"/>
          </a:xfrm>
          <a:ln/>
        </p:spPr>
      </p:sp>
    </p:spTree>
    <p:extLst>
      <p:ext uri="{BB962C8B-B14F-4D97-AF65-F5344CB8AC3E}">
        <p14:creationId xmlns:p14="http://schemas.microsoft.com/office/powerpoint/2010/main" val="18710016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83E93E45-20A1-408E-9DE9-7E61FE3363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5A63EE-64C4-4B44-A07C-824E07C89A87}" type="slidenum">
              <a:rPr lang="de-DE" altLang="de-DE"/>
              <a:pPr>
                <a:spcBef>
                  <a:spcPct val="0"/>
                </a:spcBef>
              </a:pPr>
              <a:t>74</a:t>
            </a:fld>
            <a:endParaRPr lang="de-DE" altLang="de-DE"/>
          </a:p>
        </p:txBody>
      </p:sp>
      <p:sp>
        <p:nvSpPr>
          <p:cNvPr id="14339" name="Rectangle 2">
            <a:extLst>
              <a:ext uri="{FF2B5EF4-FFF2-40B4-BE49-F238E27FC236}">
                <a16:creationId xmlns:a16="http://schemas.microsoft.com/office/drawing/2014/main" id="{5B1B6681-FA28-44DE-BE3D-2979D307CF39}"/>
              </a:ext>
            </a:extLst>
          </p:cNvPr>
          <p:cNvSpPr>
            <a:spLocks noGrp="1" noRot="1" noChangeAspect="1" noChangeArrowheads="1" noTextEdit="1"/>
          </p:cNvSpPr>
          <p:nvPr>
            <p:ph type="sldImg"/>
          </p:nvPr>
        </p:nvSpPr>
        <p:spPr>
          <a:xfrm>
            <a:off x="-238125" y="452438"/>
            <a:ext cx="7616825" cy="4284662"/>
          </a:xfrm>
          <a:ln/>
        </p:spPr>
      </p:sp>
    </p:spTree>
    <p:extLst>
      <p:ext uri="{BB962C8B-B14F-4D97-AF65-F5344CB8AC3E}">
        <p14:creationId xmlns:p14="http://schemas.microsoft.com/office/powerpoint/2010/main" val="2061940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36E1EAF-C7BD-4A7C-8EC8-4A9B3F6CCB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F0B147-53B8-4955-833B-B0134D4E8A34}" type="slidenum">
              <a:rPr lang="de-DE" altLang="de-DE"/>
              <a:pPr>
                <a:spcBef>
                  <a:spcPct val="0"/>
                </a:spcBef>
              </a:pPr>
              <a:t>75</a:t>
            </a:fld>
            <a:endParaRPr lang="de-DE" altLang="de-DE"/>
          </a:p>
        </p:txBody>
      </p:sp>
      <p:sp>
        <p:nvSpPr>
          <p:cNvPr id="16387" name="Rectangle 2">
            <a:extLst>
              <a:ext uri="{FF2B5EF4-FFF2-40B4-BE49-F238E27FC236}">
                <a16:creationId xmlns:a16="http://schemas.microsoft.com/office/drawing/2014/main" id="{D3782B32-1D95-4029-81D2-96B22AE80309}"/>
              </a:ext>
            </a:extLst>
          </p:cNvPr>
          <p:cNvSpPr>
            <a:spLocks noGrp="1" noRot="1" noChangeAspect="1" noChangeArrowheads="1" noTextEdit="1"/>
          </p:cNvSpPr>
          <p:nvPr>
            <p:ph type="sldImg"/>
          </p:nvPr>
        </p:nvSpPr>
        <p:spPr>
          <a:xfrm>
            <a:off x="-238125" y="452438"/>
            <a:ext cx="7616825" cy="4284662"/>
          </a:xfrm>
          <a:ln/>
        </p:spPr>
      </p:sp>
    </p:spTree>
    <p:extLst>
      <p:ext uri="{BB962C8B-B14F-4D97-AF65-F5344CB8AC3E}">
        <p14:creationId xmlns:p14="http://schemas.microsoft.com/office/powerpoint/2010/main" val="36157307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6E41D352-8A4D-4748-9321-12ACA78CAC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F190C8-AEF5-4B40-82F7-3A1B52F1DB7E}" type="slidenum">
              <a:rPr lang="de-DE" altLang="de-DE"/>
              <a:pPr>
                <a:spcBef>
                  <a:spcPct val="0"/>
                </a:spcBef>
              </a:pPr>
              <a:t>77</a:t>
            </a:fld>
            <a:endParaRPr lang="de-DE" altLang="de-DE"/>
          </a:p>
        </p:txBody>
      </p:sp>
      <p:sp>
        <p:nvSpPr>
          <p:cNvPr id="24579" name="Rectangle 2">
            <a:extLst>
              <a:ext uri="{FF2B5EF4-FFF2-40B4-BE49-F238E27FC236}">
                <a16:creationId xmlns:a16="http://schemas.microsoft.com/office/drawing/2014/main" id="{EAC4CD77-5C12-4E35-9BA9-74773E30DF49}"/>
              </a:ext>
            </a:extLst>
          </p:cNvPr>
          <p:cNvSpPr>
            <a:spLocks noGrp="1" noRot="1" noChangeAspect="1" noChangeArrowheads="1" noTextEdit="1"/>
          </p:cNvSpPr>
          <p:nvPr>
            <p:ph type="sldImg"/>
          </p:nvPr>
        </p:nvSpPr>
        <p:spPr>
          <a:xfrm>
            <a:off x="-238125" y="452438"/>
            <a:ext cx="7616825" cy="4284662"/>
          </a:xfrm>
          <a:ln/>
        </p:spPr>
      </p:sp>
    </p:spTree>
    <p:extLst>
      <p:ext uri="{BB962C8B-B14F-4D97-AF65-F5344CB8AC3E}">
        <p14:creationId xmlns:p14="http://schemas.microsoft.com/office/powerpoint/2010/main" val="28642688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9330C74-8C3B-4115-8965-5E78385DDB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ABE223-1DA8-456A-8630-70201D1C3C79}" type="slidenum">
              <a:rPr lang="de-DE" altLang="de-DE"/>
              <a:pPr>
                <a:spcBef>
                  <a:spcPct val="0"/>
                </a:spcBef>
              </a:pPr>
              <a:t>78</a:t>
            </a:fld>
            <a:endParaRPr lang="de-DE" altLang="de-DE"/>
          </a:p>
        </p:txBody>
      </p:sp>
      <p:sp>
        <p:nvSpPr>
          <p:cNvPr id="26627" name="Rectangle 2">
            <a:extLst>
              <a:ext uri="{FF2B5EF4-FFF2-40B4-BE49-F238E27FC236}">
                <a16:creationId xmlns:a16="http://schemas.microsoft.com/office/drawing/2014/main" id="{A96C02EB-EF3D-458C-9101-E3AD6CCE08AE}"/>
              </a:ext>
            </a:extLst>
          </p:cNvPr>
          <p:cNvSpPr>
            <a:spLocks noGrp="1" noRot="1" noChangeAspect="1" noChangeArrowheads="1" noTextEdit="1"/>
          </p:cNvSpPr>
          <p:nvPr>
            <p:ph type="sldImg"/>
          </p:nvPr>
        </p:nvSpPr>
        <p:spPr>
          <a:xfrm>
            <a:off x="-238125" y="452438"/>
            <a:ext cx="7616825" cy="4284662"/>
          </a:xfrm>
          <a:ln/>
        </p:spPr>
      </p:sp>
    </p:spTree>
    <p:extLst>
      <p:ext uri="{BB962C8B-B14F-4D97-AF65-F5344CB8AC3E}">
        <p14:creationId xmlns:p14="http://schemas.microsoft.com/office/powerpoint/2010/main" val="4076194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DDE82FD2-F864-2E4E-ACF0-2DBC196A7066}" type="slidenum">
              <a:rPr lang="de-DE" smtClean="0"/>
              <a:t>79</a:t>
            </a:fld>
            <a:endParaRPr lang="de-DE"/>
          </a:p>
        </p:txBody>
      </p:sp>
    </p:spTree>
    <p:extLst>
      <p:ext uri="{BB962C8B-B14F-4D97-AF65-F5344CB8AC3E}">
        <p14:creationId xmlns:p14="http://schemas.microsoft.com/office/powerpoint/2010/main" val="36927813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DDE82FD2-F864-2E4E-ACF0-2DBC196A7066}" type="slidenum">
              <a:rPr lang="de-DE" smtClean="0"/>
              <a:t>82</a:t>
            </a:fld>
            <a:endParaRPr lang="de-DE"/>
          </a:p>
        </p:txBody>
      </p:sp>
    </p:spTree>
    <p:extLst>
      <p:ext uri="{BB962C8B-B14F-4D97-AF65-F5344CB8AC3E}">
        <p14:creationId xmlns:p14="http://schemas.microsoft.com/office/powerpoint/2010/main" val="644048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noRot="1" noChangeAspect="1"/>
          </p:cNvSpPr>
          <p:nvPr>
            <p:ph type="sldImg"/>
          </p:nvPr>
        </p:nvSpPr>
        <p:spPr>
          <a:xfrm>
            <a:off x="90488" y="744538"/>
            <a:ext cx="6616700" cy="3722687"/>
          </a:xfrm>
          <a:prstGeom prst="rect">
            <a:avLst/>
          </a:prstGeom>
          <a:ln w="0">
            <a:noFill/>
          </a:ln>
        </p:spPr>
      </p:sp>
      <p:sp>
        <p:nvSpPr>
          <p:cNvPr id="413" name="PlaceHolder 2"/>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indent="0">
              <a:lnSpc>
                <a:spcPct val="100000"/>
              </a:lnSpc>
              <a:buNone/>
              <a:tabLst>
                <a:tab pos="0" algn="l"/>
              </a:tabLst>
            </a:pPr>
            <a:r>
              <a:rPr lang="de-DE" sz="1200" b="0" u="none" strike="noStrike">
                <a:solidFill>
                  <a:schemeClr val="dk1"/>
                </a:solidFill>
                <a:effectLst/>
                <a:uFillTx/>
                <a:latin typeface="Calibri"/>
                <a:ea typeface="Calibri"/>
              </a:rPr>
              <a:t>Berufliche Schulen ermöglich die Durchlässigkeit – jeder kann sich über einen Hauptschulabschluss bis zum Abitur weiterqualifizieren!</a:t>
            </a:r>
            <a:endParaRPr lang="de-DE" sz="1200" b="0" u="none" strike="noStrike">
              <a:solidFill>
                <a:srgbClr val="000000"/>
              </a:solidFill>
              <a:effectLst/>
              <a:uFillTx/>
              <a:latin typeface="Arial"/>
            </a:endParaRPr>
          </a:p>
          <a:p>
            <a:pPr indent="0">
              <a:lnSpc>
                <a:spcPct val="100000"/>
              </a:lnSpc>
              <a:buNone/>
              <a:tabLst>
                <a:tab pos="0" algn="l"/>
              </a:tabLst>
            </a:pPr>
            <a:r>
              <a:rPr lang="de-DE" sz="1200" b="0" u="none" strike="noStrike">
                <a:solidFill>
                  <a:schemeClr val="dk1"/>
                </a:solidFill>
                <a:effectLst/>
                <a:uFillTx/>
                <a:latin typeface="Calibri"/>
                <a:ea typeface="Calibri"/>
              </a:rPr>
              <a:t>Im Unterschied zu allgemeinbildenden Schulen steht bei uns immer eine berufliche Fachrichtung im Mittelpunkt.</a:t>
            </a:r>
            <a:endParaRPr lang="de-DE" sz="1200" b="0" u="none" strike="noStrike">
              <a:solidFill>
                <a:srgbClr val="000000"/>
              </a:solidFill>
              <a:effectLst/>
              <a:uFillTx/>
              <a:latin typeface="Arial"/>
            </a:endParaRPr>
          </a:p>
          <a:p>
            <a:pPr indent="0">
              <a:lnSpc>
                <a:spcPct val="100000"/>
              </a:lnSpc>
              <a:buNone/>
              <a:tabLst>
                <a:tab pos="0" algn="l"/>
              </a:tabLst>
            </a:pPr>
            <a:r>
              <a:rPr lang="de-DE" sz="1200" b="0" u="none" strike="noStrike">
                <a:solidFill>
                  <a:schemeClr val="dk1"/>
                </a:solidFill>
                <a:effectLst/>
                <a:uFillTx/>
                <a:latin typeface="Calibri"/>
                <a:ea typeface="Calibri"/>
              </a:rPr>
              <a:t>Es ist für jeden etwas dabei: Technik, Handwerk, Gastronomie, Wirtschaft und Verwaltung, Bau, Pädagogik, Gesundheit</a:t>
            </a:r>
            <a:endParaRPr lang="de-DE" sz="1200" b="0" u="none" strike="noStrike">
              <a:solidFill>
                <a:srgbClr val="000000"/>
              </a:solidFill>
              <a:effectLst/>
              <a:uFillTx/>
              <a:latin typeface="Arial"/>
            </a:endParaRPr>
          </a:p>
        </p:txBody>
      </p:sp>
      <p:sp>
        <p:nvSpPr>
          <p:cNvPr id="414" name="PlaceHolder 3"/>
          <p:cNvSpPr>
            <a:spLocks noGrp="1"/>
          </p:cNvSpPr>
          <p:nvPr>
            <p:ph type="sldNum" idx="40"/>
          </p:nvPr>
        </p:nvSpPr>
        <p:spPr>
          <a:xfrm>
            <a:off x="3850560" y="9428760"/>
            <a:ext cx="2945160" cy="49608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chemeClr val="dk1"/>
                </a:solidFill>
                <a:effectLst/>
                <a:uFillTx/>
                <a:latin typeface="Calibri"/>
                <a:ea typeface="Calibri"/>
              </a:defRPr>
            </a:lvl1pPr>
          </a:lstStyle>
          <a:p>
            <a:pPr indent="0" algn="r">
              <a:lnSpc>
                <a:spcPct val="100000"/>
              </a:lnSpc>
              <a:buNone/>
              <a:tabLst>
                <a:tab pos="0" algn="l"/>
              </a:tabLst>
            </a:pPr>
            <a:fld id="{3674DAF0-7001-4F3E-9DBA-ED0B73B6644B}" type="slidenum">
              <a:rPr lang="de-DE" sz="1200" b="0" u="none" strike="noStrike">
                <a:solidFill>
                  <a:schemeClr val="dk1"/>
                </a:solidFill>
                <a:effectLst/>
                <a:uFillTx/>
                <a:latin typeface="Calibri"/>
                <a:ea typeface="Calibri"/>
              </a:rPr>
              <a:t>11</a:t>
            </a:fld>
            <a:endParaRPr lang="de-DE" sz="1200" b="0" u="none" strike="noStrike">
              <a:solidFill>
                <a:srgbClr val="000000"/>
              </a:solidFill>
              <a:effectLst/>
              <a:uFillTx/>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Das Abitur an beruflichen Schulen ist keine „abgespeckte“ Version sondern ein ganz „normales“, zentrales Abitur.</a:t>
            </a:r>
            <a:endParaRPr lang="de-DE" sz="1200" b="0" u="none" strike="noStrike">
              <a:solidFill>
                <a:srgbClr val="000000"/>
              </a:solidFill>
              <a:effectLst/>
              <a:uFillTx/>
              <a:latin typeface="Arial"/>
            </a:endParaRPr>
          </a:p>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Es ermöglicht die Aufnahme an allen Universitäten und Hochschulen des Landes.</a:t>
            </a:r>
            <a:endParaRPr lang="de-DE" sz="1200" b="0" u="none" strike="noStrike">
              <a:solidFill>
                <a:srgbClr val="000000"/>
              </a:solidFill>
              <a:effectLst/>
              <a:uFillTx/>
              <a:latin typeface="Arial"/>
            </a:endParaRPr>
          </a:p>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Was ist der Vorteil eine Abiturs an einer beruflichen Schule?</a:t>
            </a:r>
            <a:endParaRPr lang="de-DE" sz="1200" b="0" u="none" strike="noStrike">
              <a:solidFill>
                <a:srgbClr val="000000"/>
              </a:solidFill>
              <a:effectLst/>
              <a:uFillTx/>
              <a:latin typeface="Arial"/>
            </a:endParaRPr>
          </a:p>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Die Inhalte vermitteln Grundlagen der ersten Semester des Studiums oder ermöglichen ein sehr gutes Grundverständnis in der jeweiligen Fachrichtung!</a:t>
            </a:r>
            <a:endParaRPr lang="de-DE" sz="1200" b="0" u="none" strike="noStrike">
              <a:solidFill>
                <a:srgbClr val="000000"/>
              </a:solidFill>
              <a:effectLst/>
              <a:uFillTx/>
              <a:latin typeface="Arial"/>
            </a:endParaRPr>
          </a:p>
        </p:txBody>
      </p:sp>
      <p:sp>
        <p:nvSpPr>
          <p:cNvPr id="416" name="PlaceHolder 2"/>
          <p:cNvSpPr>
            <a:spLocks noGrp="1" noRot="1" noChangeAspect="1"/>
          </p:cNvSpPr>
          <p:nvPr>
            <p:ph type="sldImg"/>
          </p:nvPr>
        </p:nvSpPr>
        <p:spPr>
          <a:xfrm>
            <a:off x="90488" y="744538"/>
            <a:ext cx="6616700" cy="3722687"/>
          </a:xfrm>
          <a:prstGeom prst="rect">
            <a:avLst/>
          </a:prstGeom>
          <a:ln w="0">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Die Fachoberschule führt zur allgemeinen Fachhochschulreife, d.h. sie berechtigt zur Aufnahme eines Studiums an Hochschulen (vormals Fachhochschulen), und dualen Hochschulen. Sogar ein Beginn an manchen Universitäten ist in der Zwischenzeit möglich.</a:t>
            </a:r>
            <a:endParaRPr lang="de-DE" sz="1200" b="0" u="none" strike="noStrike">
              <a:solidFill>
                <a:srgbClr val="000000"/>
              </a:solidFill>
              <a:effectLst/>
              <a:uFillTx/>
              <a:latin typeface="Arial"/>
            </a:endParaRPr>
          </a:p>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Die Fachoberschule ist im ersten Jahr durch ein Ganzjahrespraktikum geprägt: An drei Tagen im Praktikumsbetrieb, an zwei Tagen in der Schule.</a:t>
            </a:r>
            <a:endParaRPr lang="de-DE" sz="1200" b="0" u="none" strike="noStrike">
              <a:solidFill>
                <a:srgbClr val="000000"/>
              </a:solidFill>
              <a:effectLst/>
              <a:uFillTx/>
              <a:latin typeface="Arial"/>
            </a:endParaRPr>
          </a:p>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Daher ist sie auch eine sehr gute Vorbereitung auf einen Ausbildungsberuf.</a:t>
            </a:r>
            <a:endParaRPr lang="de-DE" sz="1200" b="0" u="none" strike="noStrike">
              <a:solidFill>
                <a:srgbClr val="000000"/>
              </a:solidFill>
              <a:effectLst/>
              <a:uFillTx/>
              <a:latin typeface="Arial"/>
            </a:endParaRPr>
          </a:p>
        </p:txBody>
      </p:sp>
      <p:sp>
        <p:nvSpPr>
          <p:cNvPr id="418" name="PlaceHolder 2"/>
          <p:cNvSpPr>
            <a:spLocks noGrp="1" noRot="1" noChangeAspect="1"/>
          </p:cNvSpPr>
          <p:nvPr>
            <p:ph type="sldImg"/>
          </p:nvPr>
        </p:nvSpPr>
        <p:spPr>
          <a:xfrm>
            <a:off x="90488" y="744538"/>
            <a:ext cx="6616700" cy="3722687"/>
          </a:xfrm>
          <a:prstGeom prst="rect">
            <a:avLst/>
          </a:prstGeom>
          <a:ln w="0">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PlaceHolder 1"/>
          <p:cNvSpPr>
            <a:spLocks noGrp="1"/>
          </p:cNvSpPr>
          <p:nvPr>
            <p:ph type="body"/>
          </p:nvPr>
        </p:nvSpPr>
        <p:spPr>
          <a:xfrm>
            <a:off x="679680" y="4715280"/>
            <a:ext cx="5437800" cy="4466520"/>
          </a:xfrm>
          <a:prstGeom prst="rect">
            <a:avLst/>
          </a:prstGeom>
          <a:noFill/>
          <a:ln w="0">
            <a:noFill/>
          </a:ln>
        </p:spPr>
        <p:txBody>
          <a:bodyPr lIns="91440" tIns="45720" rIns="91440" bIns="45720" anchor="t">
            <a:noAutofit/>
          </a:bodyPr>
          <a:lstStyle/>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Der mittlere Abschluss, also die mittlere Reife, kann bei uns in den zweijährigen Berufsfachschulen erworben werden.</a:t>
            </a:r>
            <a:endParaRPr lang="de-DE" sz="1200" b="0" u="none" strike="noStrike">
              <a:solidFill>
                <a:srgbClr val="000000"/>
              </a:solidFill>
              <a:effectLst/>
              <a:uFillTx/>
              <a:latin typeface="Arial"/>
            </a:endParaRPr>
          </a:p>
          <a:p>
            <a:pPr indent="0">
              <a:lnSpc>
                <a:spcPct val="100000"/>
              </a:lnSpc>
              <a:spcBef>
                <a:spcPts val="360"/>
              </a:spcBef>
              <a:buNone/>
              <a:tabLst>
                <a:tab pos="0" algn="l"/>
              </a:tabLst>
            </a:pPr>
            <a:r>
              <a:rPr lang="de-DE" sz="1200" b="0" u="none" strike="noStrike">
                <a:solidFill>
                  <a:schemeClr val="dk1"/>
                </a:solidFill>
                <a:effectLst/>
                <a:uFillTx/>
                <a:latin typeface="Calibri"/>
                <a:ea typeface="Calibri"/>
              </a:rPr>
              <a:t>Auch hier ist die berufliche Praxis immer wieder Bestandteil des Unterrichts.</a:t>
            </a:r>
            <a:endParaRPr lang="de-DE" sz="1200" b="0" u="none" strike="noStrike">
              <a:solidFill>
                <a:srgbClr val="000000"/>
              </a:solidFill>
              <a:effectLst/>
              <a:uFillTx/>
              <a:latin typeface="Arial"/>
            </a:endParaRPr>
          </a:p>
        </p:txBody>
      </p:sp>
      <p:sp>
        <p:nvSpPr>
          <p:cNvPr id="420" name="PlaceHolder 2"/>
          <p:cNvSpPr>
            <a:spLocks noGrp="1" noRot="1" noChangeAspect="1"/>
          </p:cNvSpPr>
          <p:nvPr>
            <p:ph type="sldImg"/>
          </p:nvPr>
        </p:nvSpPr>
        <p:spPr>
          <a:xfrm>
            <a:off x="90488" y="744538"/>
            <a:ext cx="6616700" cy="3722687"/>
          </a:xfrm>
          <a:prstGeom prst="rect">
            <a:avLst/>
          </a:prstGeom>
          <a:ln w="0">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D2AF3450-104B-47D0-B01B-DC08566F9D2C}"/>
              </a:ext>
            </a:extLst>
          </p:cNvPr>
          <p:cNvSpPr>
            <a:spLocks noGrp="1"/>
          </p:cNvSpPr>
          <p:nvPr>
            <p:ph type="pic" sz="quarter" idx="10"/>
          </p:nvPr>
        </p:nvSpPr>
        <p:spPr>
          <a:xfrm>
            <a:off x="3686175" y="0"/>
            <a:ext cx="8505825" cy="6858000"/>
          </a:xfrm>
          <a:custGeom>
            <a:avLst/>
            <a:gdLst>
              <a:gd name="connsiteX0" fmla="*/ 1701752 w 8505825"/>
              <a:gd name="connsiteY0" fmla="*/ 0 h 6858000"/>
              <a:gd name="connsiteX1" fmla="*/ 8505825 w 8505825"/>
              <a:gd name="connsiteY1" fmla="*/ 0 h 6858000"/>
              <a:gd name="connsiteX2" fmla="*/ 8505825 w 8505825"/>
              <a:gd name="connsiteY2" fmla="*/ 6858000 h 6858000"/>
              <a:gd name="connsiteX3" fmla="*/ 0 w 8505825"/>
              <a:gd name="connsiteY3" fmla="*/ 6858000 h 6858000"/>
              <a:gd name="connsiteX4" fmla="*/ 0 w 8505825"/>
              <a:gd name="connsiteY4" fmla="*/ 683739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5825" h="6858000">
                <a:moveTo>
                  <a:pt x="1701752" y="0"/>
                </a:moveTo>
                <a:lnTo>
                  <a:pt x="8505825" y="0"/>
                </a:lnTo>
                <a:lnTo>
                  <a:pt x="8505825" y="6858000"/>
                </a:lnTo>
                <a:lnTo>
                  <a:pt x="0" y="6858000"/>
                </a:lnTo>
                <a:lnTo>
                  <a:pt x="0" y="6837396"/>
                </a:lnTo>
                <a:close/>
              </a:path>
            </a:pathLst>
          </a:custGeom>
        </p:spPr>
        <p:txBody>
          <a:bodyPr wrap="square" rtlCol="0" anchor="ctr">
            <a:noAutofit/>
          </a:bodyPr>
          <a:lstStyle>
            <a:lvl1pPr marL="0" indent="0" algn="ctr">
              <a:buNone/>
              <a:defRPr/>
            </a:lvl1pPr>
          </a:lstStyle>
          <a:p>
            <a:pPr rtl="0"/>
            <a:r>
              <a:rPr lang="de-DE" noProof="0"/>
              <a:t>Bild durch Klicken auf Symbol hinzufügen</a:t>
            </a:r>
          </a:p>
        </p:txBody>
      </p:sp>
      <p:cxnSp>
        <p:nvCxnSpPr>
          <p:cNvPr id="13" name="Gerader Verbinder 12">
            <a:extLst>
              <a:ext uri="{FF2B5EF4-FFF2-40B4-BE49-F238E27FC236}">
                <a16:creationId xmlns:a16="http://schemas.microsoft.com/office/drawing/2014/main" id="{93C4921B-870F-DA4B-99FE-526B47FAF5FF}"/>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el 11">
            <a:extLst>
              <a:ext uri="{FF2B5EF4-FFF2-40B4-BE49-F238E27FC236}">
                <a16:creationId xmlns:a16="http://schemas.microsoft.com/office/drawing/2014/main" id="{3C217E0E-2C1A-4D03-BC55-D7D6609B8121}"/>
              </a:ext>
            </a:extLst>
          </p:cNvPr>
          <p:cNvSpPr>
            <a:spLocks noGrp="1"/>
          </p:cNvSpPr>
          <p:nvPr>
            <p:ph type="title" hasCustomPrompt="1"/>
          </p:nvPr>
        </p:nvSpPr>
        <p:spPr>
          <a:xfrm>
            <a:off x="693683" y="879635"/>
            <a:ext cx="7659486" cy="1198178"/>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chemeClr val="accent2"/>
          </a:solidFill>
        </p:spPr>
        <p:txBody>
          <a:bodyPr wrap="square" lIns="320040" rtlCol="0">
            <a:noAutofit/>
          </a:bodyPr>
          <a:lstStyle>
            <a:lvl1pPr>
              <a:defRPr sz="4000" cap="all" spc="300" baseline="0">
                <a:solidFill>
                  <a:schemeClr val="bg1"/>
                </a:solidFill>
              </a:defRPr>
            </a:lvl1pPr>
          </a:lstStyle>
          <a:p>
            <a:pPr rtl="0"/>
            <a:r>
              <a:rPr lang="de-DE" noProof="0"/>
              <a:t>Titelmasterformat durch Klicken bearbeiten</a:t>
            </a:r>
          </a:p>
        </p:txBody>
      </p:sp>
      <p:sp>
        <p:nvSpPr>
          <p:cNvPr id="3" name="Untertitel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916016" y="2551819"/>
            <a:ext cx="2952599" cy="1781642"/>
          </a:xfrm>
        </p:spPr>
        <p:txBody>
          <a:bodyPr rtlCol="0">
            <a:normAutofit/>
          </a:bodyPr>
          <a:lstStyle>
            <a:lvl1pPr marL="0" indent="0" algn="l">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eitachs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lstStyle>
            <a:lvl1pPr>
              <a:defRPr sz="1000"/>
            </a:lvl1pPr>
          </a:lstStyle>
          <a:p>
            <a:pPr rtl="0"/>
            <a:fld id="{5E0F0589-B606-4DF6-85FD-26CDDC7B7626}" type="datetime1">
              <a:rPr lang="de-DE" noProof="0" smtClean="0"/>
              <a:t>04.02.2026</a:t>
            </a:fld>
            <a:endParaRPr lang="de-DE" noProof="0"/>
          </a:p>
        </p:txBody>
      </p:sp>
      <p:sp>
        <p:nvSpPr>
          <p:cNvPr id="4" name="Fußzeilenplatzhalt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lvl1pPr>
              <a:defRPr sz="1000"/>
            </a:lvl1pPr>
          </a:lstStyle>
          <a:p>
            <a:pPr rtl="0"/>
            <a:r>
              <a:rPr lang="de-DE" noProof="0"/>
              <a:t>PRÄSENTATIONSTITEL</a:t>
            </a:r>
          </a:p>
        </p:txBody>
      </p:sp>
      <p:sp>
        <p:nvSpPr>
          <p:cNvPr id="5" name="Foliennummernplatzhalt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lvl1pPr>
              <a:defRPr sz="1000"/>
            </a:lvl1pPr>
          </a:lstStyle>
          <a:p>
            <a:pPr rtl="0"/>
            <a:fld id="{294A09A9-5501-47C1-A89A-A340965A2BE2}" type="slidenum">
              <a:rPr lang="de-DE" noProof="0" smtClean="0"/>
              <a:pPr rtl="0"/>
              <a:t>‹Nr.›</a:t>
            </a:fld>
            <a:endParaRPr lang="de-DE" noProof="0"/>
          </a:p>
        </p:txBody>
      </p:sp>
      <p:sp>
        <p:nvSpPr>
          <p:cNvPr id="12" name="Titel 1">
            <a:extLst>
              <a:ext uri="{FF2B5EF4-FFF2-40B4-BE49-F238E27FC236}">
                <a16:creationId xmlns:a16="http://schemas.microsoft.com/office/drawing/2014/main" id="{6B46AC40-4848-C146-B8DE-C805F662DCA5}"/>
              </a:ext>
            </a:extLst>
          </p:cNvPr>
          <p:cNvSpPr>
            <a:spLocks noGrp="1"/>
          </p:cNvSpPr>
          <p:nvPr>
            <p:ph type="title" hasCustomPrompt="1"/>
          </p:nvPr>
        </p:nvSpPr>
        <p:spPr>
          <a:xfrm>
            <a:off x="916016" y="983785"/>
            <a:ext cx="8447439" cy="1074828"/>
          </a:xfrm>
        </p:spPr>
        <p:txBody>
          <a:bodyPr rtlCol="0">
            <a:normAutofit/>
          </a:bodyPr>
          <a:lstStyle>
            <a:lvl1pPr>
              <a:defRPr sz="4000" spc="300">
                <a:solidFill>
                  <a:schemeClr val="tx2"/>
                </a:solidFill>
                <a:latin typeface="Bahnschrift" panose="020B0502040204020203" pitchFamily="34" charset="0"/>
              </a:defRPr>
            </a:lvl1pPr>
          </a:lstStyle>
          <a:p>
            <a:pPr rtl="0"/>
            <a:r>
              <a:rPr lang="de-DE" noProof="0"/>
              <a:t>KLICKEN ZUM BEARBEITEN DES TITELMASTERFORMATS</a:t>
            </a:r>
          </a:p>
        </p:txBody>
      </p:sp>
    </p:spTree>
    <p:extLst>
      <p:ext uri="{BB962C8B-B14F-4D97-AF65-F5344CB8AC3E}">
        <p14:creationId xmlns:p14="http://schemas.microsoft.com/office/powerpoint/2010/main" val="3909666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09F4C3CA-7962-4B8E-8004-FBD88F0EFAF2}"/>
              </a:ext>
            </a:extLst>
          </p:cNvPr>
          <p:cNvSpPr>
            <a:spLocks noGrp="1"/>
          </p:cNvSpPr>
          <p:nvPr>
            <p:ph type="dt" sz="half" idx="10"/>
          </p:nvPr>
        </p:nvSpPr>
        <p:spPr/>
        <p:txBody>
          <a:bodyPr rtlCol="0"/>
          <a:lstStyle>
            <a:lvl1pPr>
              <a:defRPr sz="1000"/>
            </a:lvl1pPr>
          </a:lstStyle>
          <a:p>
            <a:pPr rtl="0"/>
            <a:fld id="{57505B06-9EE5-41CA-BBD7-553D97A431CB}" type="datetime1">
              <a:rPr lang="de-DE" noProof="0" smtClean="0"/>
              <a:t>04.02.2026</a:t>
            </a:fld>
            <a:endParaRPr lang="de-DE" noProof="0"/>
          </a:p>
        </p:txBody>
      </p:sp>
      <p:sp>
        <p:nvSpPr>
          <p:cNvPr id="6" name="Fußzeilenplatzhalter 5">
            <a:extLst>
              <a:ext uri="{FF2B5EF4-FFF2-40B4-BE49-F238E27FC236}">
                <a16:creationId xmlns:a16="http://schemas.microsoft.com/office/drawing/2014/main" id="{BE7B5E76-E101-4994-92F5-1F540EB16AB0}"/>
              </a:ext>
            </a:extLst>
          </p:cNvPr>
          <p:cNvSpPr>
            <a:spLocks noGrp="1"/>
          </p:cNvSpPr>
          <p:nvPr>
            <p:ph type="ftr" sz="quarter" idx="11"/>
          </p:nvPr>
        </p:nvSpPr>
        <p:spPr>
          <a:xfrm>
            <a:off x="4053114" y="6356350"/>
            <a:ext cx="2188029" cy="365125"/>
          </a:xfrm>
        </p:spPr>
        <p:txBody>
          <a:bodyPr rtlCol="0"/>
          <a:lstStyle>
            <a:lvl1pPr algn="r">
              <a:defRPr sz="1000"/>
            </a:lvl1pPr>
          </a:lstStyle>
          <a:p>
            <a:pPr rtl="0"/>
            <a:r>
              <a:rPr lang="de-DE" noProof="0"/>
              <a:t>PRÄSENTATIONSTITEL</a:t>
            </a:r>
          </a:p>
        </p:txBody>
      </p:sp>
      <p:sp>
        <p:nvSpPr>
          <p:cNvPr id="7" name="Foliennummernplatzhalt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rtlCol="0"/>
          <a:lstStyle>
            <a:lvl1pPr>
              <a:defRPr sz="1000">
                <a:solidFill>
                  <a:schemeClr val="bg1"/>
                </a:solidFill>
              </a:defRPr>
            </a:lvl1pPr>
          </a:lstStyle>
          <a:p>
            <a:pPr rtl="0"/>
            <a:fld id="{294A09A9-5501-47C1-A89A-A340965A2BE2}" type="slidenum">
              <a:rPr lang="de-DE" noProof="0" smtClean="0"/>
              <a:pPr rtl="0"/>
              <a:t>‹Nr.›</a:t>
            </a:fld>
            <a:endParaRPr lang="de-DE" noProof="0"/>
          </a:p>
        </p:txBody>
      </p:sp>
      <p:cxnSp>
        <p:nvCxnSpPr>
          <p:cNvPr id="8" name="Gerader Verbinder 7">
            <a:extLst>
              <a:ext uri="{FF2B5EF4-FFF2-40B4-BE49-F238E27FC236}">
                <a16:creationId xmlns:a16="http://schemas.microsoft.com/office/drawing/2014/main" id="{59FE6242-19BA-2847-9959-30D6F0E27035}"/>
              </a:ext>
            </a:extLst>
          </p:cNvPr>
          <p:cNvCxnSpPr/>
          <p:nvPr userDrawn="1"/>
        </p:nvCxnSpPr>
        <p:spPr>
          <a:xfrm flipH="1">
            <a:off x="633306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el 11">
            <a:extLst>
              <a:ext uri="{FF2B5EF4-FFF2-40B4-BE49-F238E27FC236}">
                <a16:creationId xmlns:a16="http://schemas.microsoft.com/office/drawing/2014/main" id="{715A3155-E4BF-478C-8D90-C66F5EB27439}"/>
              </a:ext>
            </a:extLst>
          </p:cNvPr>
          <p:cNvSpPr>
            <a:spLocks noGrp="1"/>
          </p:cNvSpPr>
          <p:nvPr>
            <p:ph type="ctrTitle" hasCustomPrompt="1"/>
          </p:nvPr>
        </p:nvSpPr>
        <p:spPr>
          <a:xfrm>
            <a:off x="693683" y="879636"/>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rtlCol="0" anchor="ctr">
            <a:noAutofit/>
          </a:bodyPr>
          <a:lstStyle>
            <a:lvl1pPr algn="l">
              <a:lnSpc>
                <a:spcPct val="100000"/>
              </a:lnSpc>
              <a:defRPr sz="4000" cap="all" spc="300" baseline="0">
                <a:solidFill>
                  <a:schemeClr val="bg1"/>
                </a:solidFill>
                <a:latin typeface="Bahnschrift" panose="020B0502040204020203" pitchFamily="34" charset="0"/>
              </a:defRPr>
            </a:lvl1pPr>
          </a:lstStyle>
          <a:p>
            <a:pPr rtl="0"/>
            <a:r>
              <a:rPr lang="de-DE" noProof="0"/>
              <a:t>Titelmasterformat durch Klicken bearbeiten</a:t>
            </a:r>
          </a:p>
        </p:txBody>
      </p:sp>
      <p:sp>
        <p:nvSpPr>
          <p:cNvPr id="10" name="Untertitel 2">
            <a:extLst>
              <a:ext uri="{FF2B5EF4-FFF2-40B4-BE49-F238E27FC236}">
                <a16:creationId xmlns:a16="http://schemas.microsoft.com/office/drawing/2014/main" id="{EDF23CDC-9A9D-5247-AD71-0A10D94BDCBE}"/>
              </a:ext>
            </a:extLst>
          </p:cNvPr>
          <p:cNvSpPr>
            <a:spLocks noGrp="1"/>
          </p:cNvSpPr>
          <p:nvPr>
            <p:ph type="subTitle" idx="1" hasCustomPrompt="1"/>
          </p:nvPr>
        </p:nvSpPr>
        <p:spPr>
          <a:xfrm>
            <a:off x="916016" y="2551819"/>
            <a:ext cx="4413068" cy="3539265"/>
          </a:xfrm>
        </p:spPr>
        <p:txBody>
          <a:bodyPr rtlCol="0">
            <a:normAutofit/>
          </a:bodyPr>
          <a:lstStyle>
            <a:lvl1pPr marL="342900" indent="-342900" algn="l">
              <a:lnSpc>
                <a:spcPct val="100000"/>
              </a:lnSpc>
              <a:buFont typeface="Arial" panose="020B0604020202020204" pitchFamily="34" charset="0"/>
              <a:buChar char="•"/>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27" name="Bildplatzhalter 26">
            <a:extLst>
              <a:ext uri="{FF2B5EF4-FFF2-40B4-BE49-F238E27FC236}">
                <a16:creationId xmlns:a16="http://schemas.microsoft.com/office/drawing/2014/main" id="{0DA38E85-9448-450D-A4ED-FFA79C7100D6}"/>
              </a:ext>
            </a:extLst>
          </p:cNvPr>
          <p:cNvSpPr>
            <a:spLocks noGrp="1"/>
          </p:cNvSpPr>
          <p:nvPr>
            <p:ph type="pic" sz="quarter" idx="14"/>
          </p:nvPr>
        </p:nvSpPr>
        <p:spPr>
          <a:xfrm>
            <a:off x="6461342" y="0"/>
            <a:ext cx="5730658" cy="68580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rtlCol="0" anchor="ctr">
            <a:noAutofit/>
          </a:bodyPr>
          <a:lstStyle>
            <a:lvl1pPr marL="0" indent="0" algn="ctr">
              <a:buNone/>
              <a:defRPr/>
            </a:lvl1pPr>
          </a:lstStyle>
          <a:p>
            <a:pPr rtl="0"/>
            <a:r>
              <a:rPr lang="de-DE" noProof="0"/>
              <a:t>Bild durch Klicken auf Symbol hinzufügen</a:t>
            </a:r>
          </a:p>
        </p:txBody>
      </p:sp>
    </p:spTree>
    <p:extLst>
      <p:ext uri="{BB962C8B-B14F-4D97-AF65-F5344CB8AC3E}">
        <p14:creationId xmlns:p14="http://schemas.microsoft.com/office/powerpoint/2010/main" val="3010694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0F72571D-58D5-4367-9E7E-94A5A5D795B8}"/>
              </a:ext>
            </a:extLst>
          </p:cNvPr>
          <p:cNvSpPr/>
          <p:nvPr userDrawn="1"/>
        </p:nvSpPr>
        <p:spPr>
          <a:xfrm>
            <a:off x="693682" y="2286000"/>
            <a:ext cx="11498318" cy="341630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1" name="Bildplatzhalter 20">
            <a:extLst>
              <a:ext uri="{FF2B5EF4-FFF2-40B4-BE49-F238E27FC236}">
                <a16:creationId xmlns:a16="http://schemas.microsoft.com/office/drawing/2014/main" id="{ACD184E7-842E-4CDA-8022-CFE5CEA0DBE9}"/>
              </a:ext>
            </a:extLst>
          </p:cNvPr>
          <p:cNvSpPr>
            <a:spLocks noGrp="1"/>
          </p:cNvSpPr>
          <p:nvPr>
            <p:ph type="pic" sz="quarter" idx="16"/>
          </p:nvPr>
        </p:nvSpPr>
        <p:spPr>
          <a:xfrm>
            <a:off x="0" y="0"/>
            <a:ext cx="8534400" cy="6858000"/>
          </a:xfrm>
          <a:custGeom>
            <a:avLst/>
            <a:gdLst>
              <a:gd name="connsiteX0" fmla="*/ 0 w 8534400"/>
              <a:gd name="connsiteY0" fmla="*/ 0 h 6858000"/>
              <a:gd name="connsiteX1" fmla="*/ 6827520 w 8534400"/>
              <a:gd name="connsiteY1" fmla="*/ 0 h 6858000"/>
              <a:gd name="connsiteX2" fmla="*/ 7396480 w 8534400"/>
              <a:gd name="connsiteY2" fmla="*/ 2286000 h 6858000"/>
              <a:gd name="connsiteX3" fmla="*/ 693682 w 8534400"/>
              <a:gd name="connsiteY3" fmla="*/ 2286000 h 6858000"/>
              <a:gd name="connsiteX4" fmla="*/ 693682 w 8534400"/>
              <a:gd name="connsiteY4" fmla="*/ 5702300 h 6858000"/>
              <a:gd name="connsiteX5" fmla="*/ 8246759 w 8534400"/>
              <a:gd name="connsiteY5" fmla="*/ 5702300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396480" y="2286000"/>
                </a:lnTo>
                <a:lnTo>
                  <a:pt x="693682" y="2286000"/>
                </a:lnTo>
                <a:lnTo>
                  <a:pt x="693682" y="5702300"/>
                </a:lnTo>
                <a:lnTo>
                  <a:pt x="8246759" y="5702300"/>
                </a:lnTo>
                <a:lnTo>
                  <a:pt x="8534400" y="6858000"/>
                </a:lnTo>
                <a:lnTo>
                  <a:pt x="0" y="6858000"/>
                </a:lnTo>
                <a:close/>
              </a:path>
            </a:pathLst>
          </a:custGeom>
        </p:spPr>
        <p:txBody>
          <a:bodyPr wrap="square" rtlCol="0">
            <a:noAutofit/>
          </a:bodyPr>
          <a:lstStyle/>
          <a:p>
            <a:pPr rtl="0"/>
            <a:r>
              <a:rPr lang="de-DE" noProof="0"/>
              <a:t>Bild durch Klicken auf Symbol hinzufügen</a:t>
            </a:r>
          </a:p>
        </p:txBody>
      </p:sp>
      <p:sp>
        <p:nvSpPr>
          <p:cNvPr id="5" name="Datumsplatzhalter 4">
            <a:extLst>
              <a:ext uri="{FF2B5EF4-FFF2-40B4-BE49-F238E27FC236}">
                <a16:creationId xmlns:a16="http://schemas.microsoft.com/office/drawing/2014/main" id="{09F4C3CA-7962-4B8E-8004-FBD88F0EFAF2}"/>
              </a:ext>
            </a:extLst>
          </p:cNvPr>
          <p:cNvSpPr>
            <a:spLocks noGrp="1"/>
          </p:cNvSpPr>
          <p:nvPr>
            <p:ph type="dt" sz="half" idx="10"/>
          </p:nvPr>
        </p:nvSpPr>
        <p:spPr/>
        <p:txBody>
          <a:bodyPr rtlCol="0"/>
          <a:lstStyle>
            <a:lvl1pPr>
              <a:defRPr sz="1000">
                <a:solidFill>
                  <a:schemeClr val="bg1"/>
                </a:solidFill>
              </a:defRPr>
            </a:lvl1pPr>
          </a:lstStyle>
          <a:p>
            <a:pPr rtl="0"/>
            <a:fld id="{FCE3FBD6-9C1B-4449-84E3-204EB0CA035F}" type="datetime1">
              <a:rPr lang="de-DE" noProof="0" smtClean="0"/>
              <a:t>04.02.2026</a:t>
            </a:fld>
            <a:endParaRPr lang="de-DE" noProof="0"/>
          </a:p>
        </p:txBody>
      </p:sp>
      <p:sp>
        <p:nvSpPr>
          <p:cNvPr id="6" name="Fußzeilenplatzhalt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rtlCol="0"/>
          <a:lstStyle>
            <a:lvl1pPr>
              <a:defRPr sz="1000">
                <a:solidFill>
                  <a:schemeClr val="bg1"/>
                </a:solidFill>
              </a:defRPr>
            </a:lvl1pPr>
          </a:lstStyle>
          <a:p>
            <a:pPr rtl="0"/>
            <a:r>
              <a:rPr lang="de-DE" noProof="0"/>
              <a:t>PRÄSENTATIONSTITEL</a:t>
            </a:r>
          </a:p>
        </p:txBody>
      </p:sp>
      <p:sp>
        <p:nvSpPr>
          <p:cNvPr id="7" name="Foliennummernplatzhalt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rtlCol="0"/>
          <a:lstStyle>
            <a:lvl1pPr>
              <a:defRPr sz="1000"/>
            </a:lvl1pPr>
          </a:lstStyle>
          <a:p>
            <a:pPr rtl="0"/>
            <a:fld id="{294A09A9-5501-47C1-A89A-A340965A2BE2}" type="slidenum">
              <a:rPr lang="de-DE" noProof="0" smtClean="0"/>
              <a:pPr rtl="0"/>
              <a:t>‹Nr.›</a:t>
            </a:fld>
            <a:endParaRPr lang="de-DE" noProof="0"/>
          </a:p>
        </p:txBody>
      </p:sp>
      <p:sp>
        <p:nvSpPr>
          <p:cNvPr id="3" name="Textplatzhalter 2">
            <a:extLst>
              <a:ext uri="{FF2B5EF4-FFF2-40B4-BE49-F238E27FC236}">
                <a16:creationId xmlns:a16="http://schemas.microsoft.com/office/drawing/2014/main" id="{6CC650A3-C37B-8949-AAFB-1CA610A432AE}"/>
              </a:ext>
            </a:extLst>
          </p:cNvPr>
          <p:cNvSpPr>
            <a:spLocks noGrp="1"/>
          </p:cNvSpPr>
          <p:nvPr>
            <p:ph type="body" sz="quarter" idx="13" hasCustomPrompt="1"/>
          </p:nvPr>
        </p:nvSpPr>
        <p:spPr>
          <a:xfrm>
            <a:off x="4661069" y="2654299"/>
            <a:ext cx="3165475" cy="2705101"/>
          </a:xfrm>
        </p:spPr>
        <p:txBody>
          <a:bodyPr rtlCol="0">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rtl="0"/>
            <a:r>
              <a:rPr lang="de-DE" noProof="0"/>
              <a:t>Textmasterformat durch Klicken bearbeiten</a:t>
            </a:r>
          </a:p>
          <a:p>
            <a:pPr lvl="1" rtl="0"/>
            <a:r>
              <a:rPr lang="de-DE" noProof="0"/>
              <a:t>Zweite Ebene</a:t>
            </a:r>
          </a:p>
        </p:txBody>
      </p:sp>
      <p:sp>
        <p:nvSpPr>
          <p:cNvPr id="14" name="Textplatzhalter 2">
            <a:extLst>
              <a:ext uri="{FF2B5EF4-FFF2-40B4-BE49-F238E27FC236}">
                <a16:creationId xmlns:a16="http://schemas.microsoft.com/office/drawing/2014/main" id="{6823CE96-7B45-0E4E-8DD2-AAE6F7DB97C9}"/>
              </a:ext>
            </a:extLst>
          </p:cNvPr>
          <p:cNvSpPr>
            <a:spLocks noGrp="1"/>
          </p:cNvSpPr>
          <p:nvPr>
            <p:ph type="body" sz="quarter" idx="14" hasCustomPrompt="1"/>
          </p:nvPr>
        </p:nvSpPr>
        <p:spPr>
          <a:xfrm>
            <a:off x="8115132" y="2654299"/>
            <a:ext cx="3165475" cy="2705101"/>
          </a:xfrm>
        </p:spPr>
        <p:txBody>
          <a:bodyPr rtlCol="0">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rtl="0"/>
            <a:r>
              <a:rPr lang="de-DE" noProof="0"/>
              <a:t>Textmasterformat durch Klicken bearbeiten</a:t>
            </a:r>
          </a:p>
          <a:p>
            <a:pPr lvl="1" rtl="0"/>
            <a:r>
              <a:rPr lang="de-DE" noProof="0"/>
              <a:t>Zweite Ebene</a:t>
            </a:r>
          </a:p>
        </p:txBody>
      </p:sp>
      <p:sp>
        <p:nvSpPr>
          <p:cNvPr id="15" name="Textplatzhalter 2">
            <a:extLst>
              <a:ext uri="{FF2B5EF4-FFF2-40B4-BE49-F238E27FC236}">
                <a16:creationId xmlns:a16="http://schemas.microsoft.com/office/drawing/2014/main" id="{7F451F20-9248-594B-8CD5-3442A64513D8}"/>
              </a:ext>
            </a:extLst>
          </p:cNvPr>
          <p:cNvSpPr>
            <a:spLocks noGrp="1"/>
          </p:cNvSpPr>
          <p:nvPr>
            <p:ph type="body" sz="quarter" idx="15" hasCustomPrompt="1"/>
          </p:nvPr>
        </p:nvSpPr>
        <p:spPr>
          <a:xfrm>
            <a:off x="1219032" y="2654299"/>
            <a:ext cx="3165475" cy="2705101"/>
          </a:xfrm>
        </p:spPr>
        <p:txBody>
          <a:bodyPr rtlCol="0">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rtl="0"/>
            <a:r>
              <a:rPr lang="de-DE" noProof="0"/>
              <a:t>Textmasterformat durch Klicken bearbeiten</a:t>
            </a:r>
          </a:p>
          <a:p>
            <a:pPr lvl="1" rtl="0"/>
            <a:r>
              <a:rPr lang="de-DE" noProof="0"/>
              <a:t>Zweite Ebene</a:t>
            </a:r>
          </a:p>
        </p:txBody>
      </p:sp>
      <p:cxnSp>
        <p:nvCxnSpPr>
          <p:cNvPr id="18" name="Gerader Verbinder 17">
            <a:extLst>
              <a:ext uri="{FF2B5EF4-FFF2-40B4-BE49-F238E27FC236}">
                <a16:creationId xmlns:a16="http://schemas.microsoft.com/office/drawing/2014/main" id="{92008AA3-BEDF-CE40-9D94-F5875454E799}"/>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itel 19">
            <a:extLst>
              <a:ext uri="{FF2B5EF4-FFF2-40B4-BE49-F238E27FC236}">
                <a16:creationId xmlns:a16="http://schemas.microsoft.com/office/drawing/2014/main" id="{028065BE-52F2-4F89-82A3-E5DA80527B9C}"/>
              </a:ext>
            </a:extLst>
          </p:cNvPr>
          <p:cNvSpPr>
            <a:spLocks noGrp="1"/>
          </p:cNvSpPr>
          <p:nvPr>
            <p:ph type="ctrTitle" hasCustomPrompt="1"/>
          </p:nvPr>
        </p:nvSpPr>
        <p:spPr>
          <a:xfrm>
            <a:off x="693684" y="879636"/>
            <a:ext cx="6294727" cy="1206888"/>
          </a:xfrm>
          <a:custGeom>
            <a:avLst/>
            <a:gdLst>
              <a:gd name="connsiteX0" fmla="*/ 5986630 w 6294727"/>
              <a:gd name="connsiteY0" fmla="*/ 0 h 1206888"/>
              <a:gd name="connsiteX1" fmla="*/ 6294727 w 6294727"/>
              <a:gd name="connsiteY1" fmla="*/ 1206888 h 1206888"/>
              <a:gd name="connsiteX2" fmla="*/ 0 w 6294727"/>
              <a:gd name="connsiteY2" fmla="*/ 1206888 h 1206888"/>
              <a:gd name="connsiteX3" fmla="*/ 0 w 6294727"/>
              <a:gd name="connsiteY3" fmla="*/ 8709 h 1206888"/>
            </a:gdLst>
            <a:ahLst/>
            <a:cxnLst>
              <a:cxn ang="0">
                <a:pos x="connsiteX0" y="connsiteY0"/>
              </a:cxn>
              <a:cxn ang="0">
                <a:pos x="connsiteX1" y="connsiteY1"/>
              </a:cxn>
              <a:cxn ang="0">
                <a:pos x="connsiteX2" y="connsiteY2"/>
              </a:cxn>
              <a:cxn ang="0">
                <a:pos x="connsiteX3" y="connsiteY3"/>
              </a:cxn>
            </a:cxnLst>
            <a:rect l="l" t="t" r="r" b="b"/>
            <a:pathLst>
              <a:path w="6294727" h="1206888">
                <a:moveTo>
                  <a:pt x="5986630" y="0"/>
                </a:moveTo>
                <a:lnTo>
                  <a:pt x="6294727" y="1206888"/>
                </a:lnTo>
                <a:lnTo>
                  <a:pt x="0" y="1206888"/>
                </a:lnTo>
                <a:lnTo>
                  <a:pt x="0" y="8709"/>
                </a:lnTo>
                <a:close/>
              </a:path>
            </a:pathLst>
          </a:custGeom>
          <a:solidFill>
            <a:schemeClr val="accent2"/>
          </a:solidFill>
        </p:spPr>
        <p:txBody>
          <a:bodyPr wrap="square" rtlCol="0" anchor="ctr">
            <a:noAutofit/>
          </a:bodyPr>
          <a:lstStyle>
            <a:lvl1pPr algn="l">
              <a:defRPr sz="4000" cap="all" spc="300" baseline="0">
                <a:solidFill>
                  <a:schemeClr val="bg1"/>
                </a:solidFill>
                <a:latin typeface="Bahnschrift" panose="020B0502040204020203" pitchFamily="34" charset="0"/>
              </a:defRPr>
            </a:lvl1pPr>
          </a:lstStyle>
          <a:p>
            <a:pPr rtl="0"/>
            <a:r>
              <a:rPr lang="de-DE" noProof="0"/>
              <a:t>Titelmasterformat durch Klicken bearbeiten</a:t>
            </a:r>
          </a:p>
        </p:txBody>
      </p:sp>
    </p:spTree>
    <p:extLst>
      <p:ext uri="{BB962C8B-B14F-4D97-AF65-F5344CB8AC3E}">
        <p14:creationId xmlns:p14="http://schemas.microsoft.com/office/powerpoint/2010/main" val="1831027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4743E-A943-4A6D-BF8D-DE22BA857D1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216A8AE-00E8-417D-871E-0A7F94CDC2E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AD97B9F-0F21-49CE-B991-3EEA9E0861E0}"/>
              </a:ext>
            </a:extLst>
          </p:cNvPr>
          <p:cNvSpPr>
            <a:spLocks noGrp="1"/>
          </p:cNvSpPr>
          <p:nvPr>
            <p:ph type="dt" sz="half" idx="10"/>
          </p:nvPr>
        </p:nvSpPr>
        <p:spPr/>
        <p:txBody>
          <a:bodyPr/>
          <a:lstStyle/>
          <a:p>
            <a:fld id="{561C266E-32B5-4A66-A411-987E3FC6B7A1}" type="datetimeFigureOut">
              <a:rPr lang="de-DE" smtClean="0"/>
              <a:t>04.02.2026</a:t>
            </a:fld>
            <a:endParaRPr lang="de-DE"/>
          </a:p>
        </p:txBody>
      </p:sp>
      <p:sp>
        <p:nvSpPr>
          <p:cNvPr id="5" name="Fußzeilenplatzhalter 4">
            <a:extLst>
              <a:ext uri="{FF2B5EF4-FFF2-40B4-BE49-F238E27FC236}">
                <a16:creationId xmlns:a16="http://schemas.microsoft.com/office/drawing/2014/main" id="{83CD232A-A59B-480E-A4BD-5F52AB27C69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1ED3023-5490-4EEA-92A2-473A59D022F5}"/>
              </a:ext>
            </a:extLst>
          </p:cNvPr>
          <p:cNvSpPr>
            <a:spLocks noGrp="1"/>
          </p:cNvSpPr>
          <p:nvPr>
            <p:ph type="sldNum" sz="quarter" idx="12"/>
          </p:nvPr>
        </p:nvSpPr>
        <p:spPr/>
        <p:txBody>
          <a:bodyPr/>
          <a:lstStyle/>
          <a:p>
            <a:fld id="{565A524F-FC76-4CA4-BD24-DB94C1601FBD}" type="slidenum">
              <a:rPr lang="de-DE" smtClean="0"/>
              <a:t>‹Nr.›</a:t>
            </a:fld>
            <a:endParaRPr lang="de-DE"/>
          </a:p>
        </p:txBody>
      </p:sp>
    </p:spTree>
    <p:extLst>
      <p:ext uri="{BB962C8B-B14F-4D97-AF65-F5344CB8AC3E}">
        <p14:creationId xmlns:p14="http://schemas.microsoft.com/office/powerpoint/2010/main" val="2415899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a:extLst>
              <a:ext uri="{FF2B5EF4-FFF2-40B4-BE49-F238E27FC236}">
                <a16:creationId xmlns:a16="http://schemas.microsoft.com/office/drawing/2014/main" id="{C5787FF6-B57D-4495-841A-C83C3509D7B4}"/>
              </a:ext>
            </a:extLst>
          </p:cNvPr>
          <p:cNvSpPr>
            <a:spLocks noGrp="1" noChangeArrowheads="1"/>
          </p:cNvSpPr>
          <p:nvPr>
            <p:ph type="dt" sz="half" idx="10"/>
          </p:nvPr>
        </p:nvSpPr>
        <p:spPr>
          <a:ln/>
        </p:spPr>
        <p:txBody>
          <a:bodyPr/>
          <a:lstStyle>
            <a:lvl1pPr>
              <a:defRPr/>
            </a:lvl1pPr>
          </a:lstStyle>
          <a:p>
            <a:pPr>
              <a:defRPr/>
            </a:pPr>
            <a:r>
              <a:rPr lang="de-DE"/>
              <a:t>Agentur für Arbeit Darmstadt</a:t>
            </a:r>
          </a:p>
        </p:txBody>
      </p:sp>
      <p:sp>
        <p:nvSpPr>
          <p:cNvPr id="5" name="Rectangle 6">
            <a:extLst>
              <a:ext uri="{FF2B5EF4-FFF2-40B4-BE49-F238E27FC236}">
                <a16:creationId xmlns:a16="http://schemas.microsoft.com/office/drawing/2014/main" id="{DF98E722-3201-4740-9FB1-C983232B0A69}"/>
              </a:ext>
            </a:extLst>
          </p:cNvPr>
          <p:cNvSpPr>
            <a:spLocks noGrp="1" noChangeArrowheads="1"/>
          </p:cNvSpPr>
          <p:nvPr>
            <p:ph type="sldNum" sz="quarter" idx="11"/>
          </p:nvPr>
        </p:nvSpPr>
        <p:spPr>
          <a:ln/>
        </p:spPr>
        <p:txBody>
          <a:bodyPr/>
          <a:lstStyle>
            <a:lvl1pPr>
              <a:defRPr/>
            </a:lvl1pPr>
          </a:lstStyle>
          <a:p>
            <a:fld id="{1E2FCC80-9BD1-4366-B02E-7039BE2A010E}" type="slidenum">
              <a:rPr lang="de-DE" altLang="de-DE"/>
              <a:pPr/>
              <a:t>‹Nr.›</a:t>
            </a:fld>
            <a:endParaRPr lang="de-DE" altLang="de-DE"/>
          </a:p>
        </p:txBody>
      </p:sp>
    </p:spTree>
    <p:extLst>
      <p:ext uri="{BB962C8B-B14F-4D97-AF65-F5344CB8AC3E}">
        <p14:creationId xmlns:p14="http://schemas.microsoft.com/office/powerpoint/2010/main" val="3791384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tandard">
    <p:bg>
      <p:bgPr>
        <a:solidFill>
          <a:schemeClr val="lt1"/>
        </a:solidFill>
        <a:effectLst/>
      </p:bgPr>
    </p:bg>
    <p:spTree>
      <p:nvGrpSpPr>
        <p:cNvPr id="1" name=""/>
        <p:cNvGrpSpPr/>
        <p:nvPr/>
      </p:nvGrpSpPr>
      <p:grpSpPr>
        <a:xfrm>
          <a:off x="0" y="0"/>
          <a:ext cx="0" cy="0"/>
          <a:chOff x="0" y="0"/>
          <a:chExt cx="0" cy="0"/>
        </a:xfrm>
      </p:grpSpPr>
      <p:sp>
        <p:nvSpPr>
          <p:cNvPr id="29" name="Google Shape;28;p18"/>
          <p:cNvSpPr/>
          <p:nvPr/>
        </p:nvSpPr>
        <p:spPr>
          <a:xfrm>
            <a:off x="432000" y="836640"/>
            <a:ext cx="11616000" cy="70920"/>
          </a:xfrm>
          <a:prstGeom prst="rect">
            <a:avLst/>
          </a:prstGeom>
          <a:solidFill>
            <a:srgbClr val="366092"/>
          </a:solidFill>
          <a:ln w="0">
            <a:noFill/>
          </a:ln>
        </p:spPr>
        <p:style>
          <a:lnRef idx="0">
            <a:scrgbClr r="0" g="0" b="0"/>
          </a:lnRef>
          <a:fillRef idx="0">
            <a:scrgbClr r="0" g="0" b="0"/>
          </a:fillRef>
          <a:effectRef idx="0">
            <a:scrgbClr r="0" g="0" b="0"/>
          </a:effectRef>
          <a:fontRef idx="minor"/>
        </p:style>
        <p:txBody>
          <a:bodyPr tIns="35640" bIns="35640" anchor="ctr">
            <a:noAutofit/>
          </a:bodyPr>
          <a:lstStyle/>
          <a:p>
            <a:pPr algn="ctr">
              <a:lnSpc>
                <a:spcPct val="100000"/>
              </a:lnSpc>
              <a:tabLst>
                <a:tab pos="0" algn="l"/>
              </a:tabLst>
            </a:pPr>
            <a:endParaRPr lang="de-DE" sz="1800" b="0" u="none" strike="noStrike">
              <a:solidFill>
                <a:schemeClr val="lt1"/>
              </a:solidFill>
              <a:effectLst/>
              <a:uFillTx/>
              <a:latin typeface="Calibri"/>
              <a:ea typeface="Calibri"/>
            </a:endParaRPr>
          </a:p>
        </p:txBody>
      </p:sp>
      <p:sp>
        <p:nvSpPr>
          <p:cNvPr id="30" name="Google Shape;29;p18"/>
          <p:cNvSpPr/>
          <p:nvPr/>
        </p:nvSpPr>
        <p:spPr>
          <a:xfrm rot="16200000">
            <a:off x="-3021060" y="3021900"/>
            <a:ext cx="6857640" cy="814560"/>
          </a:xfrm>
          <a:prstGeom prst="rect">
            <a:avLst/>
          </a:prstGeom>
          <a:solidFill>
            <a:srgbClr val="366092"/>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endParaRPr lang="de-DE" sz="1800" b="0" u="none" strike="noStrike">
              <a:solidFill>
                <a:schemeClr val="lt1"/>
              </a:solidFill>
              <a:effectLst/>
              <a:uFillTx/>
              <a:latin typeface="Calibri"/>
              <a:ea typeface="Calibri"/>
            </a:endParaRPr>
          </a:p>
        </p:txBody>
      </p:sp>
      <p:sp>
        <p:nvSpPr>
          <p:cNvPr id="31" name="PlaceHolder 1"/>
          <p:cNvSpPr>
            <a:spLocks noGrp="1"/>
          </p:cNvSpPr>
          <p:nvPr>
            <p:ph type="title"/>
          </p:nvPr>
        </p:nvSpPr>
        <p:spPr>
          <a:xfrm>
            <a:off x="1148160" y="990000"/>
            <a:ext cx="10419840" cy="710640"/>
          </a:xfrm>
          <a:prstGeom prst="rect">
            <a:avLst/>
          </a:prstGeom>
          <a:noFill/>
          <a:ln w="0">
            <a:noFill/>
          </a:ln>
        </p:spPr>
        <p:txBody>
          <a:bodyPr lIns="91440" tIns="45720" rIns="91440" bIns="45720" anchor="ctr">
            <a:noAutofit/>
          </a:bodyPr>
          <a:lstStyle/>
          <a:p>
            <a:pPr indent="0">
              <a:buNone/>
            </a:pPr>
            <a:r>
              <a:rPr lang="de-DE" sz="2800" b="0" u="none" strike="noStrike">
                <a:solidFill>
                  <a:srgbClr val="000000"/>
                </a:solidFill>
                <a:effectLst/>
                <a:uFillTx/>
                <a:latin typeface="Arial"/>
              </a:rPr>
              <a:t>Format des Titeltextes durch Klicken bearbeiten</a:t>
            </a:r>
          </a:p>
        </p:txBody>
      </p:sp>
      <p:sp>
        <p:nvSpPr>
          <p:cNvPr id="32" name="PlaceHolder 2"/>
          <p:cNvSpPr>
            <a:spLocks noGrp="1"/>
          </p:cNvSpPr>
          <p:nvPr>
            <p:ph type="body"/>
          </p:nvPr>
        </p:nvSpPr>
        <p:spPr>
          <a:xfrm>
            <a:off x="1154400" y="1772640"/>
            <a:ext cx="10432320" cy="4392000"/>
          </a:xfrm>
          <a:prstGeom prst="rect">
            <a:avLst/>
          </a:prstGeom>
          <a:noFill/>
          <a:ln w="0">
            <a:noFill/>
          </a:ln>
        </p:spPr>
        <p:txBody>
          <a:bodyPr lIns="91440" tIns="45720" rIns="91440" bIns="45720" anchor="t">
            <a:noAutofit/>
          </a:bodyPr>
          <a:lstStyle/>
          <a:p>
            <a:pPr marL="432000" indent="-324000">
              <a:spcBef>
                <a:spcPts val="1417"/>
              </a:spcBef>
              <a:buClr>
                <a:srgbClr val="000000"/>
              </a:buClr>
              <a:buSzPct val="45000"/>
              <a:buFont typeface="Wingdings" charset="2"/>
              <a:buChar char=""/>
            </a:pPr>
            <a:r>
              <a:rPr lang="de-DE" sz="2000" b="0" u="none" strike="noStrike">
                <a:solidFill>
                  <a:srgbClr val="000000"/>
                </a:solidFill>
                <a:effectLst/>
                <a:uFillTx/>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2000" b="0" u="none" strike="noStrike">
                <a:solidFill>
                  <a:srgbClr val="000000"/>
                </a:solidFill>
                <a:effectLst/>
                <a:uFillTx/>
                <a:latin typeface="Arial"/>
              </a:rPr>
              <a:t>Zweite Gliederungsebene</a:t>
            </a:r>
          </a:p>
          <a:p>
            <a:pPr marL="1296000" lvl="2" indent="-288000">
              <a:spcBef>
                <a:spcPts val="850"/>
              </a:spcBef>
              <a:buClr>
                <a:srgbClr val="000000"/>
              </a:buClr>
              <a:buSzPct val="45000"/>
              <a:buFont typeface="Wingdings" charset="2"/>
              <a:buChar char=""/>
            </a:pPr>
            <a:r>
              <a:rPr lang="de-DE" sz="2000" b="0" u="none" strike="noStrike">
                <a:solidFill>
                  <a:srgbClr val="000000"/>
                </a:solidFill>
                <a:effectLst/>
                <a:uFillTx/>
                <a:latin typeface="Arial"/>
              </a:rPr>
              <a:t>Dritte Gliederungsebene</a:t>
            </a:r>
          </a:p>
          <a:p>
            <a:pPr marL="1728000" lvl="3" indent="-216000">
              <a:spcBef>
                <a:spcPts val="567"/>
              </a:spcBef>
              <a:buClr>
                <a:srgbClr val="000000"/>
              </a:buClr>
              <a:buSzPct val="75000"/>
              <a:buFont typeface="Symbol" charset="2"/>
              <a:buChar char=""/>
            </a:pPr>
            <a:r>
              <a:rPr lang="de-DE" sz="2000" b="0" u="none" strike="noStrike">
                <a:solidFill>
                  <a:srgbClr val="000000"/>
                </a:solidFill>
                <a:effectLst/>
                <a:uFillTx/>
                <a:latin typeface="Arial"/>
              </a:rPr>
              <a:t>Vierte Gliederungsebene</a:t>
            </a:r>
          </a:p>
          <a:p>
            <a:pPr marL="2160000" lvl="4" indent="-216000">
              <a:spcBef>
                <a:spcPts val="283"/>
              </a:spcBef>
              <a:buClr>
                <a:srgbClr val="000000"/>
              </a:buClr>
              <a:buSzPct val="45000"/>
              <a:buFont typeface="Wingdings" charset="2"/>
              <a:buChar char=""/>
            </a:pPr>
            <a:r>
              <a:rPr lang="de-DE" sz="2000" b="0" u="none" strike="noStrike">
                <a:solidFill>
                  <a:srgbClr val="000000"/>
                </a:solidFill>
                <a:effectLst/>
                <a:uFillTx/>
                <a:latin typeface="Arial"/>
              </a:rPr>
              <a:t>Fünfte Gliederungsebene</a:t>
            </a:r>
          </a:p>
          <a:p>
            <a:pPr marL="2592000" lvl="5" indent="-216000">
              <a:spcBef>
                <a:spcPts val="283"/>
              </a:spcBef>
              <a:buClr>
                <a:srgbClr val="000000"/>
              </a:buClr>
              <a:buSzPct val="45000"/>
              <a:buFont typeface="Wingdings" charset="2"/>
              <a:buChar char=""/>
            </a:pPr>
            <a:r>
              <a:rPr lang="de-DE" sz="2000" b="0" u="none" strike="noStrike">
                <a:solidFill>
                  <a:srgbClr val="000000"/>
                </a:solidFill>
                <a:effectLst/>
                <a:uFillTx/>
                <a:latin typeface="Arial"/>
              </a:rPr>
              <a:t>Sechste Gliederungsebene</a:t>
            </a:r>
          </a:p>
          <a:p>
            <a:pPr marL="3024000" lvl="6" indent="-216000">
              <a:spcBef>
                <a:spcPts val="283"/>
              </a:spcBef>
              <a:buClr>
                <a:srgbClr val="000000"/>
              </a:buClr>
              <a:buSzPct val="45000"/>
              <a:buFont typeface="Wingdings" charset="2"/>
              <a:buChar char=""/>
            </a:pPr>
            <a:r>
              <a:rPr lang="de-DE" sz="2000" b="0" u="none" strike="noStrike">
                <a:solidFill>
                  <a:srgbClr val="000000"/>
                </a:solidFill>
                <a:effectLst/>
                <a:uFillTx/>
                <a:latin typeface="Arial"/>
              </a:rPr>
              <a:t>Siebte Gliederungsebene</a:t>
            </a:r>
          </a:p>
        </p:txBody>
      </p:sp>
      <p:sp>
        <p:nvSpPr>
          <p:cNvPr id="33" name="PlaceHolder 3"/>
          <p:cNvSpPr>
            <a:spLocks noGrp="1"/>
          </p:cNvSpPr>
          <p:nvPr>
            <p:ph type="dt" idx="13"/>
          </p:nvPr>
        </p:nvSpPr>
        <p:spPr>
          <a:xfrm>
            <a:off x="1295520" y="6381720"/>
            <a:ext cx="2016480" cy="364680"/>
          </a:xfrm>
          <a:prstGeom prst="rect">
            <a:avLst/>
          </a:prstGeom>
          <a:noFill/>
          <a:ln w="0">
            <a:noFill/>
          </a:ln>
        </p:spPr>
        <p:txBody>
          <a:bodyPr lIns="91440" tIns="45720" rIns="91440" bIns="45720" anchor="ctr">
            <a:noAutofit/>
          </a:bodyPr>
          <a:lstStyle>
            <a:lvl1pPr indent="0">
              <a:buNone/>
              <a:defRPr lang="de-DE" sz="1400" b="0" u="none" strike="noStrike">
                <a:solidFill>
                  <a:srgbClr val="000000"/>
                </a:solidFill>
                <a:effectLst/>
                <a:uFillTx/>
                <a:latin typeface="Times New Roman"/>
              </a:defRPr>
            </a:lvl1pPr>
          </a:lstStyle>
          <a:p>
            <a:pPr indent="0">
              <a:buNone/>
            </a:pPr>
            <a:r>
              <a:rPr lang="de-DE" sz="1400" b="0" u="none" strike="noStrike">
                <a:solidFill>
                  <a:srgbClr val="000000"/>
                </a:solidFill>
                <a:effectLst/>
                <a:uFillTx/>
                <a:latin typeface="Times New Roman"/>
              </a:rPr>
              <a:t>&lt;Datum/Uhrzeit&gt;</a:t>
            </a:r>
          </a:p>
        </p:txBody>
      </p:sp>
      <p:sp>
        <p:nvSpPr>
          <p:cNvPr id="34" name="PlaceHolder 4"/>
          <p:cNvSpPr>
            <a:spLocks noGrp="1"/>
          </p:cNvSpPr>
          <p:nvPr>
            <p:ph type="ftr" idx="14"/>
          </p:nvPr>
        </p:nvSpPr>
        <p:spPr>
          <a:xfrm>
            <a:off x="4165440" y="6356520"/>
            <a:ext cx="3860160" cy="364680"/>
          </a:xfrm>
          <a:prstGeom prst="rect">
            <a:avLst/>
          </a:prstGeom>
          <a:noFill/>
          <a:ln w="0">
            <a:noFill/>
          </a:ln>
        </p:spPr>
        <p:txBody>
          <a:bodyPr lIns="91440" tIns="45720" rIns="91440" bIns="45720" anchor="ctr">
            <a:noAutofit/>
          </a:bodyPr>
          <a:lstStyle>
            <a:lvl1pPr indent="0" algn="ctr">
              <a:buNone/>
              <a:defRPr lang="de-DE" sz="1400" b="0" u="none" strike="noStrike">
                <a:solidFill>
                  <a:srgbClr val="000000"/>
                </a:solidFill>
                <a:effectLst/>
                <a:uFillTx/>
                <a:latin typeface="Times New Roman"/>
              </a:defRPr>
            </a:lvl1pPr>
          </a:lstStyle>
          <a:p>
            <a:pPr indent="0" algn="ctr">
              <a:buNone/>
            </a:pPr>
            <a:r>
              <a:rPr lang="de-DE" sz="1400" b="0" u="none" strike="noStrike">
                <a:solidFill>
                  <a:srgbClr val="000000"/>
                </a:solidFill>
                <a:effectLst/>
                <a:uFillTx/>
                <a:latin typeface="Times New Roman"/>
              </a:rPr>
              <a:t>&lt;Fußzeile&gt;</a:t>
            </a:r>
          </a:p>
        </p:txBody>
      </p:sp>
      <p:sp>
        <p:nvSpPr>
          <p:cNvPr id="35" name="PlaceHolder 5"/>
          <p:cNvSpPr>
            <a:spLocks noGrp="1"/>
          </p:cNvSpPr>
          <p:nvPr>
            <p:ph type="sldNum" idx="15"/>
          </p:nvPr>
        </p:nvSpPr>
        <p:spPr>
          <a:xfrm>
            <a:off x="8737440" y="6356520"/>
            <a:ext cx="2844480" cy="364680"/>
          </a:xfrm>
          <a:prstGeom prst="rect">
            <a:avLst/>
          </a:prstGeom>
          <a:noFill/>
          <a:ln w="0">
            <a:noFill/>
          </a:ln>
        </p:spPr>
        <p:txBody>
          <a:bodyPr lIns="91440" tIns="45720" rIns="91440" bIns="45720" anchor="ctr">
            <a:noAutofit/>
          </a:bodyPr>
          <a:lstStyle>
            <a:lvl1pPr indent="0" algn="r">
              <a:lnSpc>
                <a:spcPct val="100000"/>
              </a:lnSpc>
              <a:buNone/>
              <a:tabLst>
                <a:tab pos="0" algn="l"/>
              </a:tabLst>
              <a:defRPr lang="de-DE" sz="1200" b="0" u="none" strike="noStrike">
                <a:solidFill>
                  <a:srgbClr val="898989"/>
                </a:solidFill>
                <a:effectLst/>
                <a:uFillTx/>
                <a:latin typeface="Calibri"/>
                <a:ea typeface="Calibri"/>
              </a:defRPr>
            </a:lvl1pPr>
          </a:lstStyle>
          <a:p>
            <a:pPr indent="0" algn="r">
              <a:lnSpc>
                <a:spcPct val="100000"/>
              </a:lnSpc>
              <a:buNone/>
              <a:tabLst>
                <a:tab pos="0" algn="l"/>
              </a:tabLst>
            </a:pPr>
            <a:fld id="{4C2494D0-FC6C-4127-8BF8-B85C979C243D}" type="slidenum">
              <a:rPr lang="de-DE" sz="1200" b="0" u="none" strike="noStrike">
                <a:solidFill>
                  <a:srgbClr val="898989"/>
                </a:solidFill>
                <a:effectLst/>
                <a:uFillTx/>
                <a:latin typeface="Calibri"/>
                <a:ea typeface="Calibri"/>
              </a:rPr>
              <a:pPr indent="0" algn="r">
                <a:lnSpc>
                  <a:spcPct val="100000"/>
                </a:lnSpc>
                <a:buNone/>
                <a:tabLst>
                  <a:tab pos="0" algn="l"/>
                </a:tabLst>
              </a:pPr>
              <a:t>‹Nr.›</a:t>
            </a:fld>
            <a:endParaRPr lang="de-DE" sz="1200" b="0" u="none" strike="noStrike">
              <a:solidFill>
                <a:srgbClr val="000000"/>
              </a:solidFill>
              <a:effectLst/>
              <a:uFillTx/>
              <a:latin typeface="Times New Roman"/>
            </a:endParaRPr>
          </a:p>
        </p:txBody>
      </p:sp>
    </p:spTree>
    <p:extLst>
      <p:ext uri="{BB962C8B-B14F-4D97-AF65-F5344CB8AC3E}">
        <p14:creationId xmlns:p14="http://schemas.microsoft.com/office/powerpoint/2010/main" val="1499839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Abschnitts-&#10;überschrift">
    <p:bg>
      <p:bgPr>
        <a:solidFill>
          <a:schemeClr val="lt1"/>
        </a:solidFill>
        <a:effectLst/>
      </p:bgPr>
    </p:bg>
    <p:spTree>
      <p:nvGrpSpPr>
        <p:cNvPr id="1" name=""/>
        <p:cNvGrpSpPr/>
        <p:nvPr/>
      </p:nvGrpSpPr>
      <p:grpSpPr>
        <a:xfrm>
          <a:off x="0" y="0"/>
          <a:ext cx="0" cy="0"/>
          <a:chOff x="0" y="0"/>
          <a:chExt cx="0" cy="0"/>
        </a:xfrm>
      </p:grpSpPr>
      <p:sp>
        <p:nvSpPr>
          <p:cNvPr id="12" name="Google Shape;16;p17"/>
          <p:cNvSpPr/>
          <p:nvPr/>
        </p:nvSpPr>
        <p:spPr>
          <a:xfrm>
            <a:off x="0" y="1197000"/>
            <a:ext cx="12191520" cy="70920"/>
          </a:xfrm>
          <a:prstGeom prst="rect">
            <a:avLst/>
          </a:prstGeom>
          <a:solidFill>
            <a:srgbClr val="366092"/>
          </a:solidFill>
          <a:ln w="0">
            <a:noFill/>
          </a:ln>
        </p:spPr>
        <p:style>
          <a:lnRef idx="0">
            <a:scrgbClr r="0" g="0" b="0"/>
          </a:lnRef>
          <a:fillRef idx="0">
            <a:scrgbClr r="0" g="0" b="0"/>
          </a:fillRef>
          <a:effectRef idx="0">
            <a:scrgbClr r="0" g="0" b="0"/>
          </a:effectRef>
          <a:fontRef idx="minor"/>
        </p:style>
        <p:txBody>
          <a:bodyPr tIns="35640" bIns="35640" anchor="ctr">
            <a:noAutofit/>
          </a:bodyPr>
          <a:lstStyle/>
          <a:p>
            <a:pPr algn="ctr">
              <a:lnSpc>
                <a:spcPct val="100000"/>
              </a:lnSpc>
              <a:tabLst>
                <a:tab pos="0" algn="l"/>
              </a:tabLst>
            </a:pPr>
            <a:endParaRPr lang="de-DE" sz="1800" b="0" u="none" strike="noStrike">
              <a:solidFill>
                <a:schemeClr val="lt1"/>
              </a:solidFill>
              <a:effectLst/>
              <a:uFillTx/>
              <a:latin typeface="Calibri"/>
              <a:ea typeface="Calibri"/>
            </a:endParaRPr>
          </a:p>
        </p:txBody>
      </p:sp>
      <p:sp>
        <p:nvSpPr>
          <p:cNvPr id="13" name="Google Shape;17;p17"/>
          <p:cNvSpPr/>
          <p:nvPr/>
        </p:nvSpPr>
        <p:spPr>
          <a:xfrm>
            <a:off x="9118560" y="857160"/>
            <a:ext cx="2207040" cy="339480"/>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ctr">
              <a:lnSpc>
                <a:spcPct val="100000"/>
              </a:lnSpc>
              <a:tabLst>
                <a:tab pos="0" algn="l"/>
              </a:tabLst>
            </a:pPr>
            <a:r>
              <a:rPr lang="de-DE" sz="1600" b="0" u="none" strike="noStrike">
                <a:solidFill>
                  <a:schemeClr val="dk1"/>
                </a:solidFill>
                <a:effectLst/>
                <a:uFillTx/>
                <a:latin typeface="Calibri"/>
                <a:ea typeface="Calibri"/>
              </a:rPr>
              <a:t>KKS Bensheim</a:t>
            </a:r>
            <a:endParaRPr lang="de-DE" sz="1600" b="0" u="none" strike="noStrike">
              <a:solidFill>
                <a:srgbClr val="000000"/>
              </a:solidFill>
              <a:effectLst/>
              <a:uFillTx/>
              <a:latin typeface="Arial"/>
            </a:endParaRPr>
          </a:p>
        </p:txBody>
      </p:sp>
      <p:sp>
        <p:nvSpPr>
          <p:cNvPr id="2" name="Google Shape;18;p17"/>
          <p:cNvSpPr/>
          <p:nvPr/>
        </p:nvSpPr>
        <p:spPr>
          <a:xfrm>
            <a:off x="4938240" y="858960"/>
            <a:ext cx="2207040" cy="337680"/>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ctr">
              <a:lnSpc>
                <a:spcPct val="100000"/>
              </a:lnSpc>
              <a:tabLst>
                <a:tab pos="0" algn="l"/>
              </a:tabLst>
            </a:pPr>
            <a:r>
              <a:rPr lang="de-DE" sz="1600" b="0" u="none" strike="noStrike">
                <a:solidFill>
                  <a:schemeClr val="dk1"/>
                </a:solidFill>
                <a:effectLst/>
                <a:uFillTx/>
                <a:latin typeface="Calibri"/>
                <a:ea typeface="Calibri"/>
              </a:rPr>
              <a:t>HMS Bensheim</a:t>
            </a:r>
            <a:endParaRPr lang="de-DE" sz="1600" b="0" u="none" strike="noStrike">
              <a:solidFill>
                <a:srgbClr val="000000"/>
              </a:solidFill>
              <a:effectLst/>
              <a:uFillTx/>
              <a:latin typeface="Arial"/>
            </a:endParaRPr>
          </a:p>
        </p:txBody>
      </p:sp>
      <p:sp>
        <p:nvSpPr>
          <p:cNvPr id="3" name="Google Shape;19;p17"/>
          <p:cNvSpPr/>
          <p:nvPr/>
        </p:nvSpPr>
        <p:spPr>
          <a:xfrm>
            <a:off x="962880" y="858960"/>
            <a:ext cx="2207040" cy="337680"/>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ctr">
              <a:lnSpc>
                <a:spcPct val="100000"/>
              </a:lnSpc>
              <a:tabLst>
                <a:tab pos="0" algn="l"/>
              </a:tabLst>
            </a:pPr>
            <a:r>
              <a:rPr lang="de-DE" sz="1600" b="0" u="none" strike="noStrike">
                <a:solidFill>
                  <a:schemeClr val="dk1"/>
                </a:solidFill>
                <a:effectLst/>
                <a:uFillTx/>
                <a:latin typeface="Calibri"/>
                <a:ea typeface="Calibri"/>
              </a:rPr>
              <a:t>ESS Lampertheim</a:t>
            </a:r>
            <a:endParaRPr lang="de-DE" sz="1600" b="0" u="none" strike="noStrike">
              <a:solidFill>
                <a:srgbClr val="000000"/>
              </a:solidFill>
              <a:effectLst/>
              <a:uFillTx/>
              <a:latin typeface="Arial"/>
            </a:endParaRPr>
          </a:p>
        </p:txBody>
      </p:sp>
      <p:pic>
        <p:nvPicPr>
          <p:cNvPr id="4" name="Google Shape;20;p17" descr="C:\Users\iarndt\AppData\Local\Microsoft\Windows\Temporary Internet Files\Content.Outlook\I2P62HHU\Schulgebäude HMS - 2-quer (2).jpg"/>
          <p:cNvPicPr/>
          <p:nvPr/>
        </p:nvPicPr>
        <p:blipFill>
          <a:blip r:embed="rId2" cstate="email">
            <a:extLst>
              <a:ext uri="{28A0092B-C50C-407E-A947-70E740481C1C}">
                <a14:useLocalDpi xmlns:a14="http://schemas.microsoft.com/office/drawing/2010/main"/>
              </a:ext>
            </a:extLst>
          </a:blip>
          <a:stretch/>
        </p:blipFill>
        <p:spPr>
          <a:xfrm>
            <a:off x="4062240" y="1266840"/>
            <a:ext cx="3960000" cy="1944360"/>
          </a:xfrm>
          <a:prstGeom prst="rect">
            <a:avLst/>
          </a:prstGeom>
          <a:noFill/>
          <a:ln w="0">
            <a:noFill/>
          </a:ln>
        </p:spPr>
      </p:pic>
      <p:sp>
        <p:nvSpPr>
          <p:cNvPr id="5" name="PlaceHolder 1"/>
          <p:cNvSpPr>
            <a:spLocks noGrp="1"/>
          </p:cNvSpPr>
          <p:nvPr>
            <p:ph type="title"/>
          </p:nvPr>
        </p:nvSpPr>
        <p:spPr>
          <a:xfrm>
            <a:off x="962880" y="3429000"/>
            <a:ext cx="10362720" cy="1361880"/>
          </a:xfrm>
          <a:prstGeom prst="rect">
            <a:avLst/>
          </a:prstGeom>
          <a:noFill/>
          <a:ln w="0">
            <a:noFill/>
          </a:ln>
        </p:spPr>
        <p:txBody>
          <a:bodyPr lIns="91440" tIns="45720" rIns="91440" bIns="45720" anchor="t">
            <a:noAutofit/>
          </a:bodyPr>
          <a:lstStyle/>
          <a:p>
            <a:pPr indent="0">
              <a:buNone/>
            </a:pPr>
            <a:r>
              <a:rPr lang="de-DE" sz="4000" b="0" u="none" strike="noStrike">
                <a:solidFill>
                  <a:srgbClr val="000000"/>
                </a:solidFill>
                <a:effectLst/>
                <a:uFillTx/>
                <a:latin typeface="Arial"/>
              </a:rPr>
              <a:t>Format des Titeltextes durch Klicken bearbeiten</a:t>
            </a:r>
          </a:p>
        </p:txBody>
      </p:sp>
      <p:sp>
        <p:nvSpPr>
          <p:cNvPr id="6" name="PlaceHolder 2"/>
          <p:cNvSpPr>
            <a:spLocks noGrp="1"/>
          </p:cNvSpPr>
          <p:nvPr>
            <p:ph type="dt" idx="1"/>
          </p:nvPr>
        </p:nvSpPr>
        <p:spPr>
          <a:xfrm>
            <a:off x="609600" y="6356520"/>
            <a:ext cx="2844480" cy="364680"/>
          </a:xfrm>
          <a:prstGeom prst="rect">
            <a:avLst/>
          </a:prstGeom>
          <a:noFill/>
          <a:ln w="0">
            <a:noFill/>
          </a:ln>
        </p:spPr>
        <p:txBody>
          <a:bodyPr lIns="91440" tIns="45720" rIns="91440" bIns="45720" anchor="ctr">
            <a:noAutofit/>
          </a:bodyPr>
          <a:lstStyle>
            <a:lvl1pPr indent="0">
              <a:buNone/>
              <a:defRPr lang="de-DE" sz="1400" b="0" u="none" strike="noStrike">
                <a:solidFill>
                  <a:srgbClr val="000000"/>
                </a:solidFill>
                <a:effectLst/>
                <a:uFillTx/>
                <a:latin typeface="Times New Roman"/>
              </a:defRPr>
            </a:lvl1pPr>
          </a:lstStyle>
          <a:p>
            <a:pPr indent="0">
              <a:buNone/>
            </a:pPr>
            <a:r>
              <a:rPr lang="de-DE" sz="1400" b="0" u="none" strike="noStrike">
                <a:solidFill>
                  <a:srgbClr val="000000"/>
                </a:solidFill>
                <a:effectLst/>
                <a:uFillTx/>
                <a:latin typeface="Times New Roman"/>
              </a:rPr>
              <a:t> </a:t>
            </a:r>
          </a:p>
        </p:txBody>
      </p:sp>
      <p:sp>
        <p:nvSpPr>
          <p:cNvPr id="7" name="PlaceHolder 3"/>
          <p:cNvSpPr>
            <a:spLocks noGrp="1"/>
          </p:cNvSpPr>
          <p:nvPr>
            <p:ph type="ftr" idx="2"/>
          </p:nvPr>
        </p:nvSpPr>
        <p:spPr>
          <a:xfrm>
            <a:off x="4165440" y="6356520"/>
            <a:ext cx="3860160" cy="364680"/>
          </a:xfrm>
          <a:prstGeom prst="rect">
            <a:avLst/>
          </a:prstGeom>
          <a:noFill/>
          <a:ln w="0">
            <a:noFill/>
          </a:ln>
        </p:spPr>
        <p:txBody>
          <a:bodyPr lIns="91440" tIns="45720" rIns="91440" bIns="45720" anchor="ctr">
            <a:noAutofit/>
          </a:bodyPr>
          <a:lstStyle>
            <a:lvl1pPr indent="0" algn="ctr">
              <a:buNone/>
              <a:defRPr lang="de-DE" sz="1400" b="0" u="none" strike="noStrike">
                <a:solidFill>
                  <a:srgbClr val="000000"/>
                </a:solidFill>
                <a:effectLst/>
                <a:uFillTx/>
                <a:latin typeface="Times New Roman"/>
              </a:defRPr>
            </a:lvl1pPr>
          </a:lstStyle>
          <a:p>
            <a:pPr indent="0" algn="ctr">
              <a:buNone/>
            </a:pPr>
            <a:r>
              <a:rPr lang="de-DE" sz="1400" b="0" u="none" strike="noStrike">
                <a:solidFill>
                  <a:srgbClr val="000000"/>
                </a:solidFill>
                <a:effectLst/>
                <a:uFillTx/>
                <a:latin typeface="Times New Roman"/>
              </a:rPr>
              <a:t> </a:t>
            </a:r>
          </a:p>
        </p:txBody>
      </p:sp>
      <p:sp>
        <p:nvSpPr>
          <p:cNvPr id="8" name="PlaceHolder 4"/>
          <p:cNvSpPr>
            <a:spLocks noGrp="1"/>
          </p:cNvSpPr>
          <p:nvPr>
            <p:ph type="sldNum" idx="3"/>
          </p:nvPr>
        </p:nvSpPr>
        <p:spPr>
          <a:xfrm>
            <a:off x="8737440" y="6356520"/>
            <a:ext cx="2844480" cy="364680"/>
          </a:xfrm>
          <a:prstGeom prst="rect">
            <a:avLst/>
          </a:prstGeom>
          <a:noFill/>
          <a:ln w="0">
            <a:noFill/>
          </a:ln>
        </p:spPr>
        <p:txBody>
          <a:bodyPr lIns="91440" tIns="45720" rIns="91440" bIns="45720" anchor="ctr">
            <a:noAutofit/>
          </a:bodyPr>
          <a:lstStyle>
            <a:lvl1pPr indent="0" algn="r">
              <a:lnSpc>
                <a:spcPct val="100000"/>
              </a:lnSpc>
              <a:buNone/>
              <a:tabLst>
                <a:tab pos="0" algn="l"/>
              </a:tabLst>
              <a:defRPr lang="de-DE" sz="1200" b="0" u="none" strike="noStrike">
                <a:solidFill>
                  <a:srgbClr val="898989"/>
                </a:solidFill>
                <a:effectLst/>
                <a:uFillTx/>
                <a:latin typeface="Calibri"/>
                <a:ea typeface="Calibri"/>
              </a:defRPr>
            </a:lvl1pPr>
          </a:lstStyle>
          <a:p>
            <a:pPr indent="0" algn="r">
              <a:lnSpc>
                <a:spcPct val="100000"/>
              </a:lnSpc>
              <a:buNone/>
              <a:tabLst>
                <a:tab pos="0" algn="l"/>
              </a:tabLst>
            </a:pPr>
            <a:fld id="{95A10A61-A1D3-42D7-8DD7-0E9A7AF6B4AE}" type="slidenum">
              <a:rPr lang="de-DE" sz="1200" b="0" u="none" strike="noStrike">
                <a:solidFill>
                  <a:srgbClr val="898989"/>
                </a:solidFill>
                <a:effectLst/>
                <a:uFillTx/>
                <a:latin typeface="Calibri"/>
                <a:ea typeface="Calibri"/>
              </a:rPr>
              <a:pPr indent="0" algn="r">
                <a:lnSpc>
                  <a:spcPct val="100000"/>
                </a:lnSpc>
                <a:buNone/>
                <a:tabLst>
                  <a:tab pos="0" algn="l"/>
                </a:tabLst>
              </a:pPr>
              <a:t>‹Nr.›</a:t>
            </a:fld>
            <a:endParaRPr lang="de-DE" sz="1200" b="0" u="none" strike="noStrike">
              <a:solidFill>
                <a:srgbClr val="000000"/>
              </a:solidFill>
              <a:effectLst/>
              <a:uFillTx/>
              <a:latin typeface="Times New Roman"/>
            </a:endParaRPr>
          </a:p>
        </p:txBody>
      </p:sp>
      <p:pic>
        <p:nvPicPr>
          <p:cNvPr id="9" name="Google Shape;26;p17"/>
          <p:cNvPicPr/>
          <p:nvPr/>
        </p:nvPicPr>
        <p:blipFill>
          <a:blip r:embed="rId3" cstate="email">
            <a:extLst>
              <a:ext uri="{28A0092B-C50C-407E-A947-70E740481C1C}">
                <a14:useLocalDpi xmlns:a14="http://schemas.microsoft.com/office/drawing/2010/main"/>
              </a:ext>
            </a:extLst>
          </a:blip>
          <a:stretch/>
        </p:blipFill>
        <p:spPr>
          <a:xfrm>
            <a:off x="8073600" y="1266840"/>
            <a:ext cx="4117920" cy="1946160"/>
          </a:xfrm>
          <a:prstGeom prst="rect">
            <a:avLst/>
          </a:prstGeom>
          <a:noFill/>
          <a:ln w="0">
            <a:noFill/>
          </a:ln>
        </p:spPr>
      </p:pic>
      <p:pic>
        <p:nvPicPr>
          <p:cNvPr id="10" name="Grafik 12"/>
          <p:cNvPicPr/>
          <p:nvPr/>
        </p:nvPicPr>
        <p:blipFill>
          <a:blip r:embed="rId4" cstate="email">
            <a:extLst>
              <a:ext uri="{28A0092B-C50C-407E-A947-70E740481C1C}">
                <a14:useLocalDpi xmlns:a14="http://schemas.microsoft.com/office/drawing/2010/main"/>
              </a:ext>
            </a:extLst>
          </a:blip>
          <a:srcRect/>
          <a:stretch/>
        </p:blipFill>
        <p:spPr>
          <a:xfrm rot="10800000">
            <a:off x="-4800" y="1262160"/>
            <a:ext cx="4015680" cy="1947240"/>
          </a:xfrm>
          <a:prstGeom prst="rect">
            <a:avLst/>
          </a:prstGeom>
          <a:noFill/>
          <a:ln w="0">
            <a:noFill/>
          </a:ln>
        </p:spPr>
      </p:pic>
      <p:sp>
        <p:nvSpPr>
          <p:cNvPr id="11" name="PlaceHolder 5"/>
          <p:cNvSpPr>
            <a:spLocks noGrp="1"/>
          </p:cNvSpPr>
          <p:nvPr>
            <p:ph type="body"/>
          </p:nvPr>
        </p:nvSpPr>
        <p:spPr>
          <a:xfrm>
            <a:off x="609600" y="1604520"/>
            <a:ext cx="1097232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e-DE" sz="1400" b="0" u="none" strike="noStrike">
                <a:solidFill>
                  <a:srgbClr val="000000"/>
                </a:solidFill>
                <a:effectLst/>
                <a:uFillTx/>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1400" b="0" u="none" strike="noStrike">
                <a:solidFill>
                  <a:srgbClr val="000000"/>
                </a:solidFill>
                <a:effectLst/>
                <a:uFillTx/>
                <a:latin typeface="Arial"/>
              </a:rPr>
              <a:t>Zweite Gliederungsebene</a:t>
            </a:r>
          </a:p>
          <a:p>
            <a:pPr marL="1296000" lvl="2" indent="-288000">
              <a:spcBef>
                <a:spcPts val="850"/>
              </a:spcBef>
              <a:buClr>
                <a:srgbClr val="000000"/>
              </a:buClr>
              <a:buSzPct val="45000"/>
              <a:buFont typeface="Wingdings" charset="2"/>
              <a:buChar char=""/>
            </a:pPr>
            <a:r>
              <a:rPr lang="de-DE" sz="1400" b="0" u="none" strike="noStrike">
                <a:solidFill>
                  <a:srgbClr val="000000"/>
                </a:solidFill>
                <a:effectLst/>
                <a:uFillTx/>
                <a:latin typeface="Arial"/>
              </a:rPr>
              <a:t>Dritte Gliederungsebene</a:t>
            </a:r>
          </a:p>
          <a:p>
            <a:pPr marL="1728000" lvl="3" indent="-216000">
              <a:spcBef>
                <a:spcPts val="567"/>
              </a:spcBef>
              <a:buClr>
                <a:srgbClr val="000000"/>
              </a:buClr>
              <a:buSzPct val="75000"/>
              <a:buFont typeface="Symbol" charset="2"/>
              <a:buChar char=""/>
            </a:pPr>
            <a:r>
              <a:rPr lang="de-DE" sz="1400" b="0" u="none" strike="noStrike">
                <a:solidFill>
                  <a:srgbClr val="000000"/>
                </a:solidFill>
                <a:effectLst/>
                <a:uFillTx/>
                <a:latin typeface="Arial"/>
              </a:rPr>
              <a:t>Vierte Gliederungsebene</a:t>
            </a:r>
          </a:p>
          <a:p>
            <a:pPr marL="2160000" lvl="4" indent="-216000">
              <a:spcBef>
                <a:spcPts val="283"/>
              </a:spcBef>
              <a:buClr>
                <a:srgbClr val="000000"/>
              </a:buClr>
              <a:buSzPct val="45000"/>
              <a:buFont typeface="Wingdings" charset="2"/>
              <a:buChar char=""/>
            </a:pPr>
            <a:r>
              <a:rPr lang="de-DE" sz="2000" b="0" u="none" strike="noStrike">
                <a:solidFill>
                  <a:srgbClr val="000000"/>
                </a:solidFill>
                <a:effectLst/>
                <a:uFillTx/>
                <a:latin typeface="Arial"/>
              </a:rPr>
              <a:t>Fünfte Gliederungsebene</a:t>
            </a:r>
          </a:p>
          <a:p>
            <a:pPr marL="2592000" lvl="5" indent="-216000">
              <a:spcBef>
                <a:spcPts val="283"/>
              </a:spcBef>
              <a:buClr>
                <a:srgbClr val="000000"/>
              </a:buClr>
              <a:buSzPct val="45000"/>
              <a:buFont typeface="Wingdings" charset="2"/>
              <a:buChar char=""/>
            </a:pPr>
            <a:r>
              <a:rPr lang="de-DE" sz="2000" b="0" u="none" strike="noStrike">
                <a:solidFill>
                  <a:srgbClr val="000000"/>
                </a:solidFill>
                <a:effectLst/>
                <a:uFillTx/>
                <a:latin typeface="Arial"/>
              </a:rPr>
              <a:t>Sechste Gliederungsebene</a:t>
            </a:r>
          </a:p>
          <a:p>
            <a:pPr marL="3024000" lvl="6" indent="-216000">
              <a:spcBef>
                <a:spcPts val="283"/>
              </a:spcBef>
              <a:buClr>
                <a:srgbClr val="000000"/>
              </a:buClr>
              <a:buSzPct val="45000"/>
              <a:buFont typeface="Wingdings" charset="2"/>
              <a:buChar char=""/>
            </a:pPr>
            <a:r>
              <a:rPr lang="de-DE" sz="2000" b="0" u="none" strike="noStrike">
                <a:solidFill>
                  <a:srgbClr val="000000"/>
                </a:solidFill>
                <a:effectLst/>
                <a:uFillTx/>
                <a:latin typeface="Arial"/>
              </a:rPr>
              <a:t>Siebte Gliederungsebene</a:t>
            </a:r>
          </a:p>
        </p:txBody>
      </p:sp>
    </p:spTree>
    <p:extLst>
      <p:ext uri="{BB962C8B-B14F-4D97-AF65-F5344CB8AC3E}">
        <p14:creationId xmlns:p14="http://schemas.microsoft.com/office/powerpoint/2010/main" val="374549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50738C"/>
          </a:solidFill>
          <a:ln/>
        </p:spPr>
        <p:txBody>
          <a:bodyPr/>
          <a:lstStyle/>
          <a:p>
            <a:endParaRPr lang="de-DE" sz="1500"/>
          </a:p>
        </p:txBody>
      </p:sp>
      <p:sp>
        <p:nvSpPr>
          <p:cNvPr id="3" name="Shape 1"/>
          <p:cNvSpPr/>
          <p:nvPr/>
        </p:nvSpPr>
        <p:spPr>
          <a:xfrm>
            <a:off x="0" y="0"/>
            <a:ext cx="12192000" cy="6858000"/>
          </a:xfrm>
          <a:prstGeom prst="rect">
            <a:avLst/>
          </a:prstGeom>
          <a:solidFill>
            <a:srgbClr val="FFFCF5"/>
          </a:solidFill>
          <a:ln/>
        </p:spPr>
        <p:txBody>
          <a:bodyPr/>
          <a:lstStyle/>
          <a:p>
            <a:endParaRPr lang="de-DE" sz="1500"/>
          </a:p>
        </p:txBody>
      </p:sp>
    </p:spTree>
    <p:extLst>
      <p:ext uri="{BB962C8B-B14F-4D97-AF65-F5344CB8AC3E}">
        <p14:creationId xmlns:p14="http://schemas.microsoft.com/office/powerpoint/2010/main" val="1051455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50738C"/>
          </a:solidFill>
          <a:ln/>
        </p:spPr>
      </p:sp>
      <p:sp>
        <p:nvSpPr>
          <p:cNvPr id="3" name="Shape 1"/>
          <p:cNvSpPr/>
          <p:nvPr/>
        </p:nvSpPr>
        <p:spPr>
          <a:xfrm>
            <a:off x="0" y="0"/>
            <a:ext cx="12192000" cy="6858000"/>
          </a:xfrm>
          <a:prstGeom prst="rect">
            <a:avLst/>
          </a:prstGeom>
          <a:solidFill>
            <a:srgbClr val="FFFCF5"/>
          </a:solidFill>
          <a:ln/>
        </p:spPr>
      </p:sp>
    </p:spTree>
    <p:extLst>
      <p:ext uri="{BB962C8B-B14F-4D97-AF65-F5344CB8AC3E}">
        <p14:creationId xmlns:p14="http://schemas.microsoft.com/office/powerpoint/2010/main" val="16330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50738C"/>
          </a:solidFill>
          <a:ln/>
        </p:spPr>
      </p:sp>
      <p:sp>
        <p:nvSpPr>
          <p:cNvPr id="3" name="Shape 1"/>
          <p:cNvSpPr/>
          <p:nvPr/>
        </p:nvSpPr>
        <p:spPr>
          <a:xfrm>
            <a:off x="0" y="0"/>
            <a:ext cx="12192000" cy="6858000"/>
          </a:xfrm>
          <a:prstGeom prst="rect">
            <a:avLst/>
          </a:prstGeom>
          <a:solidFill>
            <a:srgbClr val="FFFCF5"/>
          </a:solidFill>
          <a:ln/>
        </p:spPr>
      </p:sp>
    </p:spTree>
    <p:extLst>
      <p:ext uri="{BB962C8B-B14F-4D97-AF65-F5344CB8AC3E}">
        <p14:creationId xmlns:p14="http://schemas.microsoft.com/office/powerpoint/2010/main" val="170465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AA6943C0-A7A3-4C4C-BEB2-9176DE863005}"/>
              </a:ext>
            </a:extLst>
          </p:cNvPr>
          <p:cNvSpPr>
            <a:spLocks noGrp="1"/>
          </p:cNvSpPr>
          <p:nvPr>
            <p:ph type="pic" sz="quarter" idx="13"/>
          </p:nvPr>
        </p:nvSpPr>
        <p:spPr>
          <a:xfrm>
            <a:off x="3681047" y="0"/>
            <a:ext cx="8510952" cy="6858000"/>
          </a:xfrm>
          <a:custGeom>
            <a:avLst/>
            <a:gdLst>
              <a:gd name="connsiteX0" fmla="*/ 1706880 w 8510952"/>
              <a:gd name="connsiteY0" fmla="*/ 0 h 6858000"/>
              <a:gd name="connsiteX1" fmla="*/ 8510952 w 8510952"/>
              <a:gd name="connsiteY1" fmla="*/ 0 h 6858000"/>
              <a:gd name="connsiteX2" fmla="*/ 8510952 w 8510952"/>
              <a:gd name="connsiteY2" fmla="*/ 6858000 h 6858000"/>
              <a:gd name="connsiteX3" fmla="*/ 0 w 8510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10952" h="6858000">
                <a:moveTo>
                  <a:pt x="1706880" y="0"/>
                </a:moveTo>
                <a:lnTo>
                  <a:pt x="8510952" y="0"/>
                </a:lnTo>
                <a:lnTo>
                  <a:pt x="8510952" y="6858000"/>
                </a:lnTo>
                <a:lnTo>
                  <a:pt x="0" y="6858000"/>
                </a:lnTo>
                <a:close/>
              </a:path>
            </a:pathLst>
          </a:custGeom>
        </p:spPr>
        <p:txBody>
          <a:bodyPr wrap="square" rtlCol="0" anchor="ctr">
            <a:noAutofit/>
          </a:bodyPr>
          <a:lstStyle>
            <a:lvl1pPr marL="0" indent="0" algn="ctr">
              <a:buNone/>
              <a:defRPr/>
            </a:lvl1pPr>
          </a:lstStyle>
          <a:p>
            <a:pPr rtl="0"/>
            <a:r>
              <a:rPr lang="de-DE" noProof="0"/>
              <a:t>Bild durch Klicken auf Symbol hinzufügen</a:t>
            </a:r>
          </a:p>
        </p:txBody>
      </p:sp>
      <p:cxnSp>
        <p:nvCxnSpPr>
          <p:cNvPr id="4" name="Gerader Verbinder 3">
            <a:extLst>
              <a:ext uri="{FF2B5EF4-FFF2-40B4-BE49-F238E27FC236}">
                <a16:creationId xmlns:a16="http://schemas.microsoft.com/office/drawing/2014/main" id="{104F3C93-C085-8A47-9A2A-6AD3F3D69F4E}"/>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el 10">
            <a:extLst>
              <a:ext uri="{FF2B5EF4-FFF2-40B4-BE49-F238E27FC236}">
                <a16:creationId xmlns:a16="http://schemas.microsoft.com/office/drawing/2014/main" id="{941283B3-F5BE-4FDF-829D-D1BE17F71653}"/>
              </a:ext>
            </a:extLst>
          </p:cNvPr>
          <p:cNvSpPr>
            <a:spLocks noGrp="1"/>
          </p:cNvSpPr>
          <p:nvPr>
            <p:ph type="ctrTitle" hasCustomPrompt="1"/>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320040" rtlCol="0" anchor="ctr">
            <a:noAutofit/>
          </a:bodyPr>
          <a:lstStyle>
            <a:lvl1pPr algn="l">
              <a:defRPr sz="4000" cap="all" spc="300" baseline="0">
                <a:solidFill>
                  <a:schemeClr val="bg1"/>
                </a:solidFill>
                <a:latin typeface="Bahnschrift" panose="020B0502040204020203" pitchFamily="34" charset="0"/>
              </a:defRPr>
            </a:lvl1pPr>
          </a:lstStyle>
          <a:p>
            <a:pPr rtl="0"/>
            <a:r>
              <a:rPr lang="de-DE" noProof="0"/>
              <a:t>Titelmasterformat durch Klicken bearbeiten</a:t>
            </a:r>
          </a:p>
        </p:txBody>
      </p:sp>
      <p:sp>
        <p:nvSpPr>
          <p:cNvPr id="6" name="Untertitel 2">
            <a:extLst>
              <a:ext uri="{FF2B5EF4-FFF2-40B4-BE49-F238E27FC236}">
                <a16:creationId xmlns:a16="http://schemas.microsoft.com/office/drawing/2014/main" id="{B641A16B-3688-D842-92F4-5D2C2811539F}"/>
              </a:ext>
            </a:extLst>
          </p:cNvPr>
          <p:cNvSpPr>
            <a:spLocks noGrp="1"/>
          </p:cNvSpPr>
          <p:nvPr>
            <p:ph type="subTitle" idx="1" hasCustomPrompt="1"/>
          </p:nvPr>
        </p:nvSpPr>
        <p:spPr>
          <a:xfrm>
            <a:off x="916016" y="2551819"/>
            <a:ext cx="2952599" cy="3539265"/>
          </a:xfrm>
        </p:spPr>
        <p:txBody>
          <a:bodyPr rtlCol="0">
            <a:normAutofit/>
          </a:bodyPr>
          <a:lstStyle>
            <a:lvl1pPr marL="0" indent="0" algn="l">
              <a:lnSpc>
                <a:spcPct val="100000"/>
              </a:lnSpc>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Datumsplatzhalt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rtlCol="0"/>
          <a:lstStyle>
            <a:lvl1pPr>
              <a:defRPr sz="1000"/>
            </a:lvl1pPr>
          </a:lstStyle>
          <a:p>
            <a:pPr rtl="0"/>
            <a:fld id="{0103213E-AC93-4BB8-A2B6-C4BB1C8D111E}" type="datetime1">
              <a:rPr lang="de-DE" noProof="0" smtClean="0"/>
              <a:t>04.02.2026</a:t>
            </a:fld>
            <a:endParaRPr lang="de-DE" noProof="0"/>
          </a:p>
        </p:txBody>
      </p:sp>
      <p:sp>
        <p:nvSpPr>
          <p:cNvPr id="8" name="Fußzeilenplatzhalt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rtlCol="0"/>
          <a:lstStyle>
            <a:lvl1pPr>
              <a:defRPr sz="1000">
                <a:solidFill>
                  <a:schemeClr val="bg1"/>
                </a:solidFill>
              </a:defRPr>
            </a:lvl1pPr>
          </a:lstStyle>
          <a:p>
            <a:pPr rtl="0"/>
            <a:r>
              <a:rPr lang="de-DE" noProof="0"/>
              <a:t>PRÄSENTATIONSTITEL</a:t>
            </a:r>
          </a:p>
        </p:txBody>
      </p:sp>
      <p:sp>
        <p:nvSpPr>
          <p:cNvPr id="9" name="Foliennummernplatzhalt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rtlCol="0"/>
          <a:lstStyle>
            <a:lvl1pPr>
              <a:defRPr sz="1000">
                <a:solidFill>
                  <a:schemeClr val="bg1"/>
                </a:solidFill>
              </a:defRPr>
            </a:lvl1pPr>
          </a:lstStyle>
          <a:p>
            <a:pPr rtl="0"/>
            <a:fld id="{294A09A9-5501-47C1-A89A-A340965A2BE2}" type="slidenum">
              <a:rPr lang="de-DE" noProof="0" smtClean="0"/>
              <a:pPr rtl="0"/>
              <a:t>‹Nr.›</a:t>
            </a:fld>
            <a:endParaRPr lang="de-DE" noProof="0"/>
          </a:p>
        </p:txBody>
      </p:sp>
    </p:spTree>
    <p:extLst>
      <p:ext uri="{BB962C8B-B14F-4D97-AF65-F5344CB8AC3E}">
        <p14:creationId xmlns:p14="http://schemas.microsoft.com/office/powerpoint/2010/main" val="2782271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50738C"/>
          </a:solidFill>
          <a:ln/>
        </p:spPr>
      </p:sp>
      <p:sp>
        <p:nvSpPr>
          <p:cNvPr id="3" name="Shape 1"/>
          <p:cNvSpPr/>
          <p:nvPr/>
        </p:nvSpPr>
        <p:spPr>
          <a:xfrm>
            <a:off x="0" y="0"/>
            <a:ext cx="12192000" cy="6858000"/>
          </a:xfrm>
          <a:prstGeom prst="rect">
            <a:avLst/>
          </a:prstGeom>
          <a:solidFill>
            <a:srgbClr val="FFFCF5"/>
          </a:solidFill>
          <a:ln/>
        </p:spPr>
      </p:sp>
    </p:spTree>
    <p:extLst>
      <p:ext uri="{BB962C8B-B14F-4D97-AF65-F5344CB8AC3E}">
        <p14:creationId xmlns:p14="http://schemas.microsoft.com/office/powerpoint/2010/main" val="2933785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50738C"/>
          </a:solidFill>
          <a:ln/>
        </p:spPr>
      </p:sp>
      <p:sp>
        <p:nvSpPr>
          <p:cNvPr id="3" name="Shape 1"/>
          <p:cNvSpPr/>
          <p:nvPr/>
        </p:nvSpPr>
        <p:spPr>
          <a:xfrm>
            <a:off x="0" y="0"/>
            <a:ext cx="12192000" cy="6858000"/>
          </a:xfrm>
          <a:prstGeom prst="rect">
            <a:avLst/>
          </a:prstGeom>
          <a:solidFill>
            <a:srgbClr val="FFFCF5"/>
          </a:solidFill>
          <a:ln/>
        </p:spPr>
      </p:sp>
    </p:spTree>
    <p:extLst>
      <p:ext uri="{BB962C8B-B14F-4D97-AF65-F5344CB8AC3E}">
        <p14:creationId xmlns:p14="http://schemas.microsoft.com/office/powerpoint/2010/main" val="371886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50738C"/>
          </a:solidFill>
          <a:ln/>
        </p:spPr>
      </p:sp>
      <p:sp>
        <p:nvSpPr>
          <p:cNvPr id="3" name="Shape 1"/>
          <p:cNvSpPr/>
          <p:nvPr/>
        </p:nvSpPr>
        <p:spPr>
          <a:xfrm>
            <a:off x="0" y="0"/>
            <a:ext cx="12192000" cy="6858000"/>
          </a:xfrm>
          <a:prstGeom prst="rect">
            <a:avLst/>
          </a:prstGeom>
          <a:solidFill>
            <a:srgbClr val="FFFCF5"/>
          </a:solidFill>
          <a:ln/>
        </p:spPr>
      </p:sp>
    </p:spTree>
    <p:extLst>
      <p:ext uri="{BB962C8B-B14F-4D97-AF65-F5344CB8AC3E}">
        <p14:creationId xmlns:p14="http://schemas.microsoft.com/office/powerpoint/2010/main" val="262659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inführung">
    <p:spTree>
      <p:nvGrpSpPr>
        <p:cNvPr id="1" name=""/>
        <p:cNvGrpSpPr/>
        <p:nvPr/>
      </p:nvGrpSpPr>
      <p:grpSpPr>
        <a:xfrm>
          <a:off x="0" y="0"/>
          <a:ext cx="0" cy="0"/>
          <a:chOff x="0" y="0"/>
          <a:chExt cx="0" cy="0"/>
        </a:xfrm>
      </p:grpSpPr>
      <p:sp>
        <p:nvSpPr>
          <p:cNvPr id="19" name="Bildplatzhalter 18">
            <a:extLst>
              <a:ext uri="{FF2B5EF4-FFF2-40B4-BE49-F238E27FC236}">
                <a16:creationId xmlns:a16="http://schemas.microsoft.com/office/drawing/2014/main" id="{FD6AC9F3-6F32-409B-A3B1-EEF36BA06678}"/>
              </a:ext>
            </a:extLst>
          </p:cNvPr>
          <p:cNvSpPr>
            <a:spLocks noGrp="1"/>
          </p:cNvSpPr>
          <p:nvPr>
            <p:ph type="pic" sz="quarter" idx="13"/>
          </p:nvPr>
        </p:nvSpPr>
        <p:spPr>
          <a:xfrm>
            <a:off x="0" y="0"/>
            <a:ext cx="8534400" cy="6858000"/>
          </a:xfrm>
          <a:custGeom>
            <a:avLst/>
            <a:gdLst>
              <a:gd name="connsiteX0" fmla="*/ 0 w 8534400"/>
              <a:gd name="connsiteY0" fmla="*/ 0 h 6858000"/>
              <a:gd name="connsiteX1" fmla="*/ 6827520 w 8534400"/>
              <a:gd name="connsiteY1" fmla="*/ 0 h 6858000"/>
              <a:gd name="connsiteX2" fmla="*/ 7070048 w 8534400"/>
              <a:gd name="connsiteY2" fmla="*/ 974442 h 6858000"/>
              <a:gd name="connsiteX3" fmla="*/ 5680814 w 8534400"/>
              <a:gd name="connsiteY3" fmla="*/ 974442 h 6858000"/>
              <a:gd name="connsiteX4" fmla="*/ 5680814 w 8534400"/>
              <a:gd name="connsiteY4" fmla="*/ 5758652 h 6858000"/>
              <a:gd name="connsiteX5" fmla="*/ 8260785 w 8534400"/>
              <a:gd name="connsiteY5" fmla="*/ 5758652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070048" y="974442"/>
                </a:lnTo>
                <a:lnTo>
                  <a:pt x="5680814" y="974442"/>
                </a:lnTo>
                <a:lnTo>
                  <a:pt x="5680814" y="5758652"/>
                </a:lnTo>
                <a:lnTo>
                  <a:pt x="8260785" y="5758652"/>
                </a:lnTo>
                <a:lnTo>
                  <a:pt x="8534400" y="6858000"/>
                </a:lnTo>
                <a:lnTo>
                  <a:pt x="0" y="6858000"/>
                </a:lnTo>
                <a:close/>
              </a:path>
            </a:pathLst>
          </a:custGeom>
        </p:spPr>
        <p:txBody>
          <a:bodyPr wrap="square" rtlCol="0" anchor="ctr">
            <a:noAutofit/>
          </a:bodyPr>
          <a:lstStyle>
            <a:lvl1pPr marL="0" indent="0" algn="ctr">
              <a:buNone/>
              <a:defRPr/>
            </a:lvl1pPr>
          </a:lstStyle>
          <a:p>
            <a:pPr rtl="0"/>
            <a:r>
              <a:rPr lang="de-DE" noProof="0"/>
              <a:t>Bild durch Klicken auf Symbol hinzufügen</a:t>
            </a:r>
          </a:p>
        </p:txBody>
      </p:sp>
      <p:sp>
        <p:nvSpPr>
          <p:cNvPr id="20" name="Rechteck 19">
            <a:extLst>
              <a:ext uri="{FF2B5EF4-FFF2-40B4-BE49-F238E27FC236}">
                <a16:creationId xmlns:a16="http://schemas.microsoft.com/office/drawing/2014/main" id="{E26FF020-BB93-4C6C-B3ED-8326D424097A}"/>
              </a:ext>
            </a:extLst>
          </p:cNvPr>
          <p:cNvSpPr/>
          <p:nvPr userDrawn="1"/>
        </p:nvSpPr>
        <p:spPr>
          <a:xfrm>
            <a:off x="5680814" y="974442"/>
            <a:ext cx="5228191" cy="478421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itel 1">
            <a:extLst>
              <a:ext uri="{FF2B5EF4-FFF2-40B4-BE49-F238E27FC236}">
                <a16:creationId xmlns:a16="http://schemas.microsoft.com/office/drawing/2014/main" id="{5942173C-2B01-804E-85FB-4D68140D4E1A}"/>
              </a:ext>
            </a:extLst>
          </p:cNvPr>
          <p:cNvSpPr>
            <a:spLocks noGrp="1"/>
          </p:cNvSpPr>
          <p:nvPr>
            <p:ph type="ctrTitle" hasCustomPrompt="1"/>
          </p:nvPr>
        </p:nvSpPr>
        <p:spPr>
          <a:xfrm>
            <a:off x="6096000" y="1106424"/>
            <a:ext cx="4446062" cy="916644"/>
          </a:xfrm>
        </p:spPr>
        <p:txBody>
          <a:bodyPr rtlCol="0" anchor="b">
            <a:noAutofit/>
          </a:bodyPr>
          <a:lstStyle>
            <a:lvl1pPr algn="l">
              <a:defRPr sz="4000" cap="all" spc="300" baseline="0">
                <a:solidFill>
                  <a:schemeClr val="bg1"/>
                </a:solidFill>
                <a:latin typeface="Bahnschrift" panose="020B0502040204020203" pitchFamily="34" charset="0"/>
              </a:defRPr>
            </a:lvl1pPr>
          </a:lstStyle>
          <a:p>
            <a:pPr rtl="0"/>
            <a:r>
              <a:rPr lang="de-DE" noProof="0"/>
              <a:t>Titelmasterformat durch Klicken bearbeiten</a:t>
            </a:r>
          </a:p>
        </p:txBody>
      </p:sp>
      <p:sp>
        <p:nvSpPr>
          <p:cNvPr id="6" name="Untertitel 2">
            <a:extLst>
              <a:ext uri="{FF2B5EF4-FFF2-40B4-BE49-F238E27FC236}">
                <a16:creationId xmlns:a16="http://schemas.microsoft.com/office/drawing/2014/main" id="{B641A16B-3688-D842-92F4-5D2C2811539F}"/>
              </a:ext>
            </a:extLst>
          </p:cNvPr>
          <p:cNvSpPr>
            <a:spLocks noGrp="1"/>
          </p:cNvSpPr>
          <p:nvPr>
            <p:ph type="subTitle" idx="1" hasCustomPrompt="1"/>
          </p:nvPr>
        </p:nvSpPr>
        <p:spPr>
          <a:xfrm>
            <a:off x="6096000" y="2075245"/>
            <a:ext cx="4446062" cy="3295405"/>
          </a:xfrm>
        </p:spPr>
        <p:txBody>
          <a:bodyPr rtlCol="0">
            <a:normAutofit/>
          </a:bodyPr>
          <a:lstStyle>
            <a:lvl1pPr marL="0" indent="0" algn="l">
              <a:lnSpc>
                <a:spcPct val="125000"/>
              </a:lnSpc>
              <a:buNone/>
              <a:defRPr sz="1800" spc="140" baseline="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cxnSp>
        <p:nvCxnSpPr>
          <p:cNvPr id="4" name="Gerader Verbinder 3">
            <a:extLst>
              <a:ext uri="{FF2B5EF4-FFF2-40B4-BE49-F238E27FC236}">
                <a16:creationId xmlns:a16="http://schemas.microsoft.com/office/drawing/2014/main" id="{104F3C93-C085-8A47-9A2A-6AD3F3D69F4E}"/>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Datumsplatzhalt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rtlCol="0"/>
          <a:lstStyle>
            <a:lvl1pPr>
              <a:defRPr sz="1000">
                <a:solidFill>
                  <a:schemeClr val="bg1"/>
                </a:solidFill>
              </a:defRPr>
            </a:lvl1pPr>
          </a:lstStyle>
          <a:p>
            <a:pPr rtl="0"/>
            <a:fld id="{B82DDFD6-07E1-4B61-9EF3-24C760C0E7F9}" type="datetime1">
              <a:rPr lang="de-DE" noProof="0" smtClean="0"/>
              <a:t>04.02.2026</a:t>
            </a:fld>
            <a:endParaRPr lang="de-DE" noProof="0"/>
          </a:p>
        </p:txBody>
      </p:sp>
      <p:sp>
        <p:nvSpPr>
          <p:cNvPr id="8" name="Fußzeilenplatzhalt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rtlCol="0"/>
          <a:lstStyle>
            <a:lvl1pPr>
              <a:defRPr sz="1000">
                <a:solidFill>
                  <a:schemeClr val="bg1"/>
                </a:solidFill>
              </a:defRPr>
            </a:lvl1pPr>
          </a:lstStyle>
          <a:p>
            <a:pPr rtl="0"/>
            <a:r>
              <a:rPr lang="de-DE" noProof="0"/>
              <a:t>PRÄSENTATIONSTITEL</a:t>
            </a:r>
          </a:p>
        </p:txBody>
      </p:sp>
      <p:sp>
        <p:nvSpPr>
          <p:cNvPr id="9" name="Foliennummernplatzhalt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rtlCol="0"/>
          <a:lstStyle>
            <a:lvl1pPr>
              <a:defRPr sz="1000">
                <a:solidFill>
                  <a:schemeClr val="tx2">
                    <a:lumMod val="60000"/>
                    <a:lumOff val="40000"/>
                  </a:schemeClr>
                </a:solidFill>
              </a:defRPr>
            </a:lvl1pPr>
          </a:lstStyle>
          <a:p>
            <a:pPr rtl="0"/>
            <a:fld id="{294A09A9-5501-47C1-A89A-A340965A2BE2}" type="slidenum">
              <a:rPr lang="de-DE" noProof="0" smtClean="0"/>
              <a:pPr rtl="0"/>
              <a:t>‹Nr.›</a:t>
            </a:fld>
            <a:endParaRPr lang="de-DE" noProof="0"/>
          </a:p>
        </p:txBody>
      </p:sp>
      <p:sp>
        <p:nvSpPr>
          <p:cNvPr id="3" name="Rechteck 2">
            <a:extLst>
              <a:ext uri="{FF2B5EF4-FFF2-40B4-BE49-F238E27FC236}">
                <a16:creationId xmlns:a16="http://schemas.microsoft.com/office/drawing/2014/main" id="{7C00B690-D495-014F-8F60-C8152AD122A2}"/>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93D3DB60-9D00-2B4C-A1B6-A76F20998922}"/>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2" name="Rechteck 11">
            <a:extLst>
              <a:ext uri="{FF2B5EF4-FFF2-40B4-BE49-F238E27FC236}">
                <a16:creationId xmlns:a16="http://schemas.microsoft.com/office/drawing/2014/main" id="{A4B7F1F1-6439-8D45-8BCD-B68DB64CEDC1}"/>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3" name="Rechteck 12">
            <a:extLst>
              <a:ext uri="{FF2B5EF4-FFF2-40B4-BE49-F238E27FC236}">
                <a16:creationId xmlns:a16="http://schemas.microsoft.com/office/drawing/2014/main" id="{1B870777-57CE-7A40-BCBA-E189F67DF446}"/>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4" name="Rechteck 13">
            <a:extLst>
              <a:ext uri="{FF2B5EF4-FFF2-40B4-BE49-F238E27FC236}">
                <a16:creationId xmlns:a16="http://schemas.microsoft.com/office/drawing/2014/main" id="{2A332DFE-5DF9-9744-86D5-7CE052E088CE}"/>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Tree>
    <p:extLst>
      <p:ext uri="{BB962C8B-B14F-4D97-AF65-F5344CB8AC3E}">
        <p14:creationId xmlns:p14="http://schemas.microsoft.com/office/powerpoint/2010/main" val="75869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469568F-F17C-4C3C-9A6F-ED292B601115}"/>
              </a:ext>
            </a:extLst>
          </p:cNvPr>
          <p:cNvSpPr/>
          <p:nvPr userDrawn="1"/>
        </p:nvSpPr>
        <p:spPr>
          <a:xfrm>
            <a:off x="2043953" y="2205318"/>
            <a:ext cx="8104094" cy="2312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6" name="Bildplatzhalter 5">
            <a:extLst>
              <a:ext uri="{FF2B5EF4-FFF2-40B4-BE49-F238E27FC236}">
                <a16:creationId xmlns:a16="http://schemas.microsoft.com/office/drawing/2014/main" id="{22459DEE-E152-47DA-8D52-C9681014BC8E}"/>
              </a:ext>
            </a:extLst>
          </p:cNvPr>
          <p:cNvSpPr>
            <a:spLocks noGrp="1"/>
          </p:cNvSpPr>
          <p:nvPr>
            <p:ph type="pic" sz="quarter" idx="10"/>
          </p:nvPr>
        </p:nvSpPr>
        <p:spPr>
          <a:xfrm>
            <a:off x="0" y="0"/>
            <a:ext cx="12192000" cy="6858000"/>
          </a:xfrm>
          <a:custGeom>
            <a:avLst/>
            <a:gdLst>
              <a:gd name="connsiteX0" fmla="*/ 2043953 w 12192000"/>
              <a:gd name="connsiteY0" fmla="*/ 2205318 h 6858000"/>
              <a:gd name="connsiteX1" fmla="*/ 2043953 w 12192000"/>
              <a:gd name="connsiteY1" fmla="*/ 4518212 h 6858000"/>
              <a:gd name="connsiteX2" fmla="*/ 10148047 w 12192000"/>
              <a:gd name="connsiteY2" fmla="*/ 4518212 h 6858000"/>
              <a:gd name="connsiteX3" fmla="*/ 10148047 w 12192000"/>
              <a:gd name="connsiteY3" fmla="*/ 220531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043953" y="2205318"/>
                </a:moveTo>
                <a:lnTo>
                  <a:pt x="2043953" y="4518212"/>
                </a:lnTo>
                <a:lnTo>
                  <a:pt x="10148047" y="4518212"/>
                </a:lnTo>
                <a:lnTo>
                  <a:pt x="10148047" y="2205318"/>
                </a:lnTo>
                <a:close/>
                <a:moveTo>
                  <a:pt x="0" y="0"/>
                </a:moveTo>
                <a:lnTo>
                  <a:pt x="12192000" y="0"/>
                </a:lnTo>
                <a:lnTo>
                  <a:pt x="12192000" y="6858000"/>
                </a:lnTo>
                <a:lnTo>
                  <a:pt x="0" y="6858000"/>
                </a:lnTo>
                <a:close/>
              </a:path>
            </a:pathLst>
          </a:custGeom>
        </p:spPr>
        <p:txBody>
          <a:bodyPr wrap="square" rtlCol="0">
            <a:noAutofit/>
          </a:bodyPr>
          <a:lstStyle/>
          <a:p>
            <a:pPr rtl="0"/>
            <a:r>
              <a:rPr lang="de-DE" noProof="0"/>
              <a:t>Bild durch Klicken auf Symbol hinzufügen</a:t>
            </a:r>
          </a:p>
        </p:txBody>
      </p:sp>
      <p:sp>
        <p:nvSpPr>
          <p:cNvPr id="2" name="Titel 1">
            <a:extLst>
              <a:ext uri="{FF2B5EF4-FFF2-40B4-BE49-F238E27FC236}">
                <a16:creationId xmlns:a16="http://schemas.microsoft.com/office/drawing/2014/main" id="{A2DFA2E8-50A1-4465-AC33-6FAC0E7736E9}"/>
              </a:ext>
            </a:extLst>
          </p:cNvPr>
          <p:cNvSpPr>
            <a:spLocks noGrp="1"/>
          </p:cNvSpPr>
          <p:nvPr>
            <p:ph type="title" hasCustomPrompt="1"/>
          </p:nvPr>
        </p:nvSpPr>
        <p:spPr>
          <a:xfrm>
            <a:off x="2432050" y="2665037"/>
            <a:ext cx="7327900" cy="902916"/>
          </a:xfrm>
        </p:spPr>
        <p:txBody>
          <a:bodyPr rtlCol="0" anchor="ctr">
            <a:normAutofit/>
          </a:bodyPr>
          <a:lstStyle>
            <a:lvl1pPr algn="ctr">
              <a:defRPr sz="4000" spc="300">
                <a:solidFill>
                  <a:schemeClr val="bg1"/>
                </a:solidFill>
                <a:latin typeface="Bahnschrift" panose="020B0502040204020203" pitchFamily="34" charset="0"/>
              </a:defRPr>
            </a:lvl1pPr>
          </a:lstStyle>
          <a:p>
            <a:pPr rtl="0"/>
            <a:r>
              <a:rPr lang="de-DE" noProof="0"/>
              <a:t>Titelmasterformat durch Klicken bearbeiten</a:t>
            </a:r>
          </a:p>
        </p:txBody>
      </p:sp>
      <p:sp>
        <p:nvSpPr>
          <p:cNvPr id="3" name="Textplatzhalter 2">
            <a:extLst>
              <a:ext uri="{FF2B5EF4-FFF2-40B4-BE49-F238E27FC236}">
                <a16:creationId xmlns:a16="http://schemas.microsoft.com/office/drawing/2014/main" id="{2E65DE34-CDB7-41F7-A95A-592B99558C69}"/>
              </a:ext>
            </a:extLst>
          </p:cNvPr>
          <p:cNvSpPr>
            <a:spLocks noGrp="1"/>
          </p:cNvSpPr>
          <p:nvPr>
            <p:ph type="body" idx="1" hasCustomPrompt="1"/>
          </p:nvPr>
        </p:nvSpPr>
        <p:spPr>
          <a:xfrm>
            <a:off x="3597462" y="3567953"/>
            <a:ext cx="4997076" cy="610066"/>
          </a:xfrm>
        </p:spPr>
        <p:txBody>
          <a:bodyPr rtlCol="0">
            <a:normAutofit/>
          </a:bodyPr>
          <a:lstStyle>
            <a:lvl1pPr marL="0" indent="0" algn="ctr">
              <a:buNone/>
              <a:defRPr sz="2000" spc="300">
                <a:solidFill>
                  <a:schemeClr val="bg1"/>
                </a:solidFill>
                <a:latin typeface="Tw Cen MT" panose="020B06020201040206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 durch Klicken bearbeiten</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5ED18-7A07-47F1-8056-CD86B076AFE2}"/>
              </a:ext>
            </a:extLst>
          </p:cNvPr>
          <p:cNvSpPr>
            <a:spLocks noGrp="1"/>
          </p:cNvSpPr>
          <p:nvPr>
            <p:ph type="title" hasCustomPrompt="1"/>
          </p:nvPr>
        </p:nvSpPr>
        <p:spPr>
          <a:xfrm>
            <a:off x="916016" y="983785"/>
            <a:ext cx="8447439" cy="1074828"/>
          </a:xfrm>
        </p:spPr>
        <p:txBody>
          <a:bodyPr rtlCol="0">
            <a:normAutofit/>
          </a:bodyPr>
          <a:lstStyle>
            <a:lvl1pPr>
              <a:defRPr sz="4000" spc="300">
                <a:solidFill>
                  <a:schemeClr val="tx2"/>
                </a:solidFill>
                <a:latin typeface="Bahnschrift" panose="020B0502040204020203" pitchFamily="34" charset="0"/>
              </a:defRPr>
            </a:lvl1pPr>
          </a:lstStyle>
          <a:p>
            <a:pPr rtl="0"/>
            <a:r>
              <a:rPr lang="de-DE" noProof="0"/>
              <a:t>KLICKEN ZUM BEARBEITEN DES TITELMASTERFORMATS</a:t>
            </a:r>
          </a:p>
        </p:txBody>
      </p:sp>
      <p:sp>
        <p:nvSpPr>
          <p:cNvPr id="3" name="Datumsplatzhalter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lstStyle>
            <a:lvl1pPr>
              <a:defRPr sz="1000"/>
            </a:lvl1pPr>
          </a:lstStyle>
          <a:p>
            <a:pPr rtl="0"/>
            <a:fld id="{DB91D94C-41F3-4319-918E-52A6D3C58771}" type="datetime1">
              <a:rPr lang="de-DE" noProof="0" smtClean="0"/>
              <a:t>04.02.2026</a:t>
            </a:fld>
            <a:endParaRPr lang="de-DE" noProof="0"/>
          </a:p>
        </p:txBody>
      </p:sp>
      <p:sp>
        <p:nvSpPr>
          <p:cNvPr id="4" name="Fußzeilenplatzhalt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lvl1pPr>
              <a:defRPr sz="1000"/>
            </a:lvl1pPr>
          </a:lstStyle>
          <a:p>
            <a:pPr rtl="0"/>
            <a:r>
              <a:rPr lang="de-DE" noProof="0"/>
              <a:t>PRÄSENTATIONSTITEL</a:t>
            </a:r>
          </a:p>
        </p:txBody>
      </p:sp>
      <p:sp>
        <p:nvSpPr>
          <p:cNvPr id="5" name="Foliennummernplatzhalt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lvl1pPr>
              <a:defRPr sz="1000"/>
            </a:lvl1pPr>
          </a:lstStyle>
          <a:p>
            <a:pPr rtl="0"/>
            <a:fld id="{294A09A9-5501-47C1-A89A-A340965A2BE2}" type="slidenum">
              <a:rPr lang="de-DE" noProof="0" smtClean="0"/>
              <a:pPr rtl="0"/>
              <a:t>‹Nr.›</a:t>
            </a:fld>
            <a:endParaRPr lang="de-DE" noProof="0"/>
          </a:p>
        </p:txBody>
      </p:sp>
      <p:sp>
        <p:nvSpPr>
          <p:cNvPr id="6" name="Rechteck 5">
            <a:extLst>
              <a:ext uri="{FF2B5EF4-FFF2-40B4-BE49-F238E27FC236}">
                <a16:creationId xmlns:a16="http://schemas.microsoft.com/office/drawing/2014/main" id="{A8582161-389A-C649-9A2B-A16F489BB170}"/>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AF7AA420-2BBF-AF48-8EF7-EF3CC47451FA}"/>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10EDE653-D0BD-314F-B7B9-FD426A4C487F}"/>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9" name="Rechteck 8">
            <a:extLst>
              <a:ext uri="{FF2B5EF4-FFF2-40B4-BE49-F238E27FC236}">
                <a16:creationId xmlns:a16="http://schemas.microsoft.com/office/drawing/2014/main" id="{56C43E8D-A8CD-974D-B3E2-5B4500E55B0A}"/>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Rechteck 9">
            <a:extLst>
              <a:ext uri="{FF2B5EF4-FFF2-40B4-BE49-F238E27FC236}">
                <a16:creationId xmlns:a16="http://schemas.microsoft.com/office/drawing/2014/main" id="{79A540AC-3D9F-5A42-BE59-E7EC044230B4}"/>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1" name="Gerader Verbinder 10">
            <a:extLst>
              <a:ext uri="{FF2B5EF4-FFF2-40B4-BE49-F238E27FC236}">
                <a16:creationId xmlns:a16="http://schemas.microsoft.com/office/drawing/2014/main" id="{1AE70196-45DE-CB4D-A7AC-0610E7A187C3}"/>
              </a:ext>
            </a:extLst>
          </p:cNvPr>
          <p:cNvCxnSpPr/>
          <p:nvPr userDrawn="1"/>
        </p:nvCxnSpPr>
        <p:spPr>
          <a:xfrm flipH="1">
            <a:off x="9211669"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94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lstStyle>
            <a:lvl1pPr>
              <a:defRPr sz="1000"/>
            </a:lvl1pPr>
          </a:lstStyle>
          <a:p>
            <a:pPr rtl="0"/>
            <a:fld id="{7A3340B1-9E33-4B62-99D4-2D7907B3C864}" type="datetime1">
              <a:rPr lang="de-DE" noProof="0" smtClean="0"/>
              <a:t>04.02.2026</a:t>
            </a:fld>
            <a:endParaRPr lang="de-DE" noProof="0"/>
          </a:p>
        </p:txBody>
      </p:sp>
      <p:sp>
        <p:nvSpPr>
          <p:cNvPr id="4" name="Fußzeilenplatzhalt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lvl1pPr>
              <a:defRPr sz="1000"/>
            </a:lvl1pPr>
          </a:lstStyle>
          <a:p>
            <a:pPr rtl="0"/>
            <a:r>
              <a:rPr lang="de-DE" noProof="0"/>
              <a:t>PRÄSENTATIONSTITEL</a:t>
            </a:r>
          </a:p>
        </p:txBody>
      </p:sp>
      <p:sp>
        <p:nvSpPr>
          <p:cNvPr id="5" name="Foliennummernplatzhalt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lvl1pPr>
              <a:defRPr sz="1000"/>
            </a:lvl1pPr>
          </a:lstStyle>
          <a:p>
            <a:pPr rtl="0"/>
            <a:fld id="{294A09A9-5501-47C1-A89A-A340965A2BE2}" type="slidenum">
              <a:rPr lang="de-DE" noProof="0" smtClean="0"/>
              <a:pPr rtl="0"/>
              <a:t>‹Nr.›</a:t>
            </a:fld>
            <a:endParaRPr lang="de-DE" noProof="0"/>
          </a:p>
        </p:txBody>
      </p:sp>
      <p:cxnSp>
        <p:nvCxnSpPr>
          <p:cNvPr id="11" name="Gerader Verbinder 10">
            <a:extLst>
              <a:ext uri="{FF2B5EF4-FFF2-40B4-BE49-F238E27FC236}">
                <a16:creationId xmlns:a16="http://schemas.microsoft.com/office/drawing/2014/main" id="{1AE70196-45DE-CB4D-A7AC-0610E7A187C3}"/>
              </a:ext>
            </a:extLst>
          </p:cNvPr>
          <p:cNvCxnSpPr/>
          <p:nvPr userDrawn="1"/>
        </p:nvCxnSpPr>
        <p:spPr>
          <a:xfrm flipH="1">
            <a:off x="9211669"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el 8">
            <a:extLst>
              <a:ext uri="{FF2B5EF4-FFF2-40B4-BE49-F238E27FC236}">
                <a16:creationId xmlns:a16="http://schemas.microsoft.com/office/drawing/2014/main" id="{B329649E-3847-4CC6-A84D-56DE76BD193D}"/>
              </a:ext>
            </a:extLst>
          </p:cNvPr>
          <p:cNvSpPr>
            <a:spLocks noGrp="1"/>
          </p:cNvSpPr>
          <p:nvPr>
            <p:ph type="ctrTitle" hasCustomPrompt="1"/>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rtlCol="0" anchor="ctr">
            <a:noAutofit/>
          </a:bodyPr>
          <a:lstStyle>
            <a:lvl1pPr algn="l">
              <a:defRPr sz="4000" cap="all" spc="300" baseline="0">
                <a:solidFill>
                  <a:schemeClr val="bg1"/>
                </a:solidFill>
                <a:latin typeface="Bahnschrift" panose="020B0502040204020203" pitchFamily="34" charset="0"/>
              </a:defRPr>
            </a:lvl1pPr>
          </a:lstStyle>
          <a:p>
            <a:pPr rtl="0"/>
            <a:r>
              <a:rPr lang="de-DE" noProof="0"/>
              <a:t>Titelmasterformat durch Klicken bearbeiten</a:t>
            </a:r>
          </a:p>
        </p:txBody>
      </p:sp>
      <p:sp>
        <p:nvSpPr>
          <p:cNvPr id="6" name="Inhaltsplatzhalter 5">
            <a:extLst>
              <a:ext uri="{FF2B5EF4-FFF2-40B4-BE49-F238E27FC236}">
                <a16:creationId xmlns:a16="http://schemas.microsoft.com/office/drawing/2014/main" id="{84E120DB-DDEC-4DDF-8FB4-5C52F8078B86}"/>
              </a:ext>
            </a:extLst>
          </p:cNvPr>
          <p:cNvSpPr>
            <a:spLocks noGrp="1"/>
          </p:cNvSpPr>
          <p:nvPr>
            <p:ph sz="quarter" idx="13" hasCustomPrompt="1"/>
          </p:nvPr>
        </p:nvSpPr>
        <p:spPr>
          <a:xfrm>
            <a:off x="693738" y="2705425"/>
            <a:ext cx="10745787" cy="3273100"/>
          </a:xfrm>
        </p:spPr>
        <p:txBody>
          <a:bodyPr rtlCol="0"/>
          <a:lstStyle/>
          <a:p>
            <a:pPr lvl="0" rtl="0"/>
            <a:r>
              <a:rPr lang="de-DE" noProof="0"/>
              <a:t>Textmasterformat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4555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5ED18-7A07-47F1-8056-CD86B076AFE2}"/>
              </a:ext>
            </a:extLst>
          </p:cNvPr>
          <p:cNvSpPr>
            <a:spLocks noGrp="1"/>
          </p:cNvSpPr>
          <p:nvPr>
            <p:ph type="title" hasCustomPrompt="1"/>
          </p:nvPr>
        </p:nvSpPr>
        <p:spPr>
          <a:xfrm>
            <a:off x="1921764" y="2145265"/>
            <a:ext cx="8348472" cy="2363568"/>
          </a:xfrm>
          <a:noFill/>
        </p:spPr>
        <p:txBody>
          <a:bodyPr rtlCol="0">
            <a:normAutofit/>
          </a:bodyPr>
          <a:lstStyle>
            <a:lvl1pPr algn="ctr">
              <a:defRPr sz="4000" spc="140" baseline="0">
                <a:solidFill>
                  <a:schemeClr val="tx2"/>
                </a:solidFill>
                <a:latin typeface="Tw Cen MT" panose="020B0602020104020603" pitchFamily="34" charset="77"/>
              </a:defRPr>
            </a:lvl1pPr>
          </a:lstStyle>
          <a:p>
            <a:pPr rtl="0"/>
            <a:r>
              <a:rPr lang="de-DE" noProof="0"/>
              <a:t>Klicken zum Bearbeiten des Titelmasterformats</a:t>
            </a:r>
          </a:p>
        </p:txBody>
      </p:sp>
      <p:sp>
        <p:nvSpPr>
          <p:cNvPr id="3" name="Datumsplatzhalter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lstStyle>
            <a:lvl1pPr>
              <a:defRPr sz="1000"/>
            </a:lvl1pPr>
          </a:lstStyle>
          <a:p>
            <a:pPr rtl="0"/>
            <a:fld id="{24F55B11-A495-4667-B300-0C369035AC0F}" type="datetime1">
              <a:rPr lang="de-DE" noProof="0" smtClean="0"/>
              <a:t>04.02.2026</a:t>
            </a:fld>
            <a:endParaRPr lang="de-DE" noProof="0"/>
          </a:p>
        </p:txBody>
      </p:sp>
      <p:sp>
        <p:nvSpPr>
          <p:cNvPr id="4" name="Fußzeilenplatzhalt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lvl1pPr>
              <a:defRPr sz="1000"/>
            </a:lvl1pPr>
          </a:lstStyle>
          <a:p>
            <a:pPr rtl="0"/>
            <a:r>
              <a:rPr lang="de-DE" noProof="0"/>
              <a:t>PRÄSENTATIONSTITEL</a:t>
            </a:r>
          </a:p>
        </p:txBody>
      </p:sp>
      <p:sp>
        <p:nvSpPr>
          <p:cNvPr id="5" name="Foliennummernplatzhalt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lvl1pPr>
              <a:defRPr sz="1000"/>
            </a:lvl1pPr>
          </a:lstStyle>
          <a:p>
            <a:pPr rtl="0"/>
            <a:fld id="{294A09A9-5501-47C1-A89A-A340965A2BE2}" type="slidenum">
              <a:rPr lang="de-DE" noProof="0" smtClean="0"/>
              <a:pPr rtl="0"/>
              <a:t>‹Nr.›</a:t>
            </a:fld>
            <a:endParaRPr lang="de-DE" noProof="0"/>
          </a:p>
        </p:txBody>
      </p:sp>
      <p:sp>
        <p:nvSpPr>
          <p:cNvPr id="12" name="Titel 1">
            <a:extLst>
              <a:ext uri="{FF2B5EF4-FFF2-40B4-BE49-F238E27FC236}">
                <a16:creationId xmlns:a16="http://schemas.microsoft.com/office/drawing/2014/main" id="{0B51AFA9-C4C0-D44A-BE1A-30964CBCFE37}"/>
              </a:ext>
            </a:extLst>
          </p:cNvPr>
          <p:cNvSpPr txBox="1">
            <a:spLocks/>
          </p:cNvSpPr>
          <p:nvPr userDrawn="1"/>
        </p:nvSpPr>
        <p:spPr>
          <a:xfrm>
            <a:off x="970130" y="1879594"/>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pPr rtl="0"/>
            <a:r>
              <a:rPr lang="de-DE" sz="16600" noProof="0">
                <a:solidFill>
                  <a:schemeClr val="accent3">
                    <a:lumMod val="75000"/>
                  </a:schemeClr>
                </a:solidFill>
              </a:rPr>
              <a:t>“</a:t>
            </a:r>
          </a:p>
        </p:txBody>
      </p:sp>
      <p:sp>
        <p:nvSpPr>
          <p:cNvPr id="13" name="Titel 1">
            <a:extLst>
              <a:ext uri="{FF2B5EF4-FFF2-40B4-BE49-F238E27FC236}">
                <a16:creationId xmlns:a16="http://schemas.microsoft.com/office/drawing/2014/main" id="{2E169998-8E4C-AC45-9496-F3E1D40DD604}"/>
              </a:ext>
            </a:extLst>
          </p:cNvPr>
          <p:cNvSpPr txBox="1">
            <a:spLocks/>
          </p:cNvSpPr>
          <p:nvPr userDrawn="1"/>
        </p:nvSpPr>
        <p:spPr>
          <a:xfrm>
            <a:off x="10408852" y="4443180"/>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pPr rtl="0"/>
            <a:r>
              <a:rPr lang="de-DE" sz="16600" noProof="0">
                <a:solidFill>
                  <a:schemeClr val="accent3">
                    <a:lumMod val="75000"/>
                  </a:schemeClr>
                </a:solidFill>
              </a:rPr>
              <a:t>”</a:t>
            </a:r>
          </a:p>
        </p:txBody>
      </p:sp>
      <p:sp>
        <p:nvSpPr>
          <p:cNvPr id="15" name="Textplatzhalter 14">
            <a:extLst>
              <a:ext uri="{FF2B5EF4-FFF2-40B4-BE49-F238E27FC236}">
                <a16:creationId xmlns:a16="http://schemas.microsoft.com/office/drawing/2014/main" id="{F3F62FE2-8018-8846-A38A-108C9B02DF17}"/>
              </a:ext>
            </a:extLst>
          </p:cNvPr>
          <p:cNvSpPr>
            <a:spLocks noGrp="1"/>
          </p:cNvSpPr>
          <p:nvPr>
            <p:ph type="body" sz="quarter" idx="13" hasCustomPrompt="1"/>
          </p:nvPr>
        </p:nvSpPr>
        <p:spPr>
          <a:xfrm>
            <a:off x="6662738" y="4526051"/>
            <a:ext cx="3727450" cy="515938"/>
          </a:xfrm>
          <a:noFill/>
        </p:spPr>
        <p:txBody>
          <a:bodyPr rtlCol="0">
            <a:noAutofit/>
          </a:bodyPr>
          <a:lstStyle>
            <a:lvl1pPr marL="0" indent="0" algn="r">
              <a:buNone/>
              <a:defRPr sz="2000" spc="140" baseline="0">
                <a:solidFill>
                  <a:schemeClr val="tx2"/>
                </a:solidFill>
                <a:latin typeface="Tw Cen MT" panose="020B0602020104020603" pitchFamily="34" charset="77"/>
              </a:defRPr>
            </a:lvl1pPr>
            <a:lvl2pPr marL="457200" indent="0" algn="r">
              <a:buNone/>
              <a:defRPr sz="1800">
                <a:solidFill>
                  <a:schemeClr val="tx2"/>
                </a:solidFill>
                <a:latin typeface="Tw Cen MT" panose="020B0602020104020603" pitchFamily="34" charset="77"/>
              </a:defRPr>
            </a:lvl2pPr>
            <a:lvl3pPr marL="914400" indent="0" algn="r">
              <a:buNone/>
              <a:defRPr sz="1600">
                <a:solidFill>
                  <a:schemeClr val="tx2"/>
                </a:solidFill>
                <a:latin typeface="Tw Cen MT" panose="020B0602020104020603" pitchFamily="34" charset="77"/>
              </a:defRPr>
            </a:lvl3pPr>
            <a:lvl4pPr marL="1371600" indent="0" algn="r">
              <a:buNone/>
              <a:defRPr sz="1400">
                <a:solidFill>
                  <a:schemeClr val="tx2"/>
                </a:solidFill>
                <a:latin typeface="Tw Cen MT" panose="020B0602020104020603" pitchFamily="34" charset="77"/>
              </a:defRPr>
            </a:lvl4pPr>
            <a:lvl5pPr marL="1828800" indent="0" algn="r">
              <a:buNone/>
              <a:defRPr sz="1400">
                <a:solidFill>
                  <a:schemeClr val="tx2"/>
                </a:solidFill>
                <a:latin typeface="Tw Cen MT" panose="020B0602020104020603" pitchFamily="34" charset="77"/>
              </a:defRPr>
            </a:lvl5pPr>
          </a:lstStyle>
          <a:p>
            <a:pPr lvl="0" rtl="0"/>
            <a:r>
              <a:rPr lang="de-DE" noProof="0"/>
              <a:t>Textmasterformat durch Klicken bearbeiten</a:t>
            </a:r>
          </a:p>
        </p:txBody>
      </p:sp>
    </p:spTree>
    <p:extLst>
      <p:ext uri="{BB962C8B-B14F-4D97-AF65-F5344CB8AC3E}">
        <p14:creationId xmlns:p14="http://schemas.microsoft.com/office/powerpoint/2010/main" val="159331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s Team kennenlernen 4">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01F428E6-A8A2-E844-9C02-078ED4D9934D}"/>
              </a:ext>
            </a:extLst>
          </p:cNvPr>
          <p:cNvSpPr>
            <a:spLocks noGrp="1"/>
          </p:cNvSpPr>
          <p:nvPr>
            <p:ph type="pic" sz="quarter" idx="13"/>
          </p:nvPr>
        </p:nvSpPr>
        <p:spPr>
          <a:xfrm>
            <a:off x="0" y="0"/>
            <a:ext cx="12192000" cy="6858000"/>
          </a:xfrm>
          <a:solidFill>
            <a:schemeClr val="tx2">
              <a:lumMod val="20000"/>
              <a:lumOff val="80000"/>
            </a:schemeClr>
          </a:solidFill>
        </p:spPr>
        <p:txBody>
          <a:bodyPr rtlCol="0"/>
          <a:lstStyle/>
          <a:p>
            <a:pPr rtl="0"/>
            <a:r>
              <a:rPr lang="de-DE" noProof="0"/>
              <a:t>Bild durch Klicken auf Symbol hinzufügen</a:t>
            </a:r>
          </a:p>
        </p:txBody>
      </p:sp>
      <p:sp>
        <p:nvSpPr>
          <p:cNvPr id="3" name="Datumsplatzhalter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lstStyle>
            <a:lvl1pPr>
              <a:defRPr sz="1000">
                <a:solidFill>
                  <a:schemeClr val="tx2"/>
                </a:solidFill>
              </a:defRPr>
            </a:lvl1pPr>
          </a:lstStyle>
          <a:p>
            <a:pPr rtl="0"/>
            <a:fld id="{812384FC-0B72-4E8F-8BD7-F18534DFC469}" type="datetime1">
              <a:rPr lang="de-DE" noProof="0" smtClean="0"/>
              <a:t>04.02.2026</a:t>
            </a:fld>
            <a:endParaRPr lang="de-DE" noProof="0"/>
          </a:p>
        </p:txBody>
      </p:sp>
      <p:sp>
        <p:nvSpPr>
          <p:cNvPr id="4" name="Fußzeilenplatzhalt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lvl1pPr>
              <a:defRPr sz="1000">
                <a:solidFill>
                  <a:schemeClr val="tx2"/>
                </a:solidFill>
              </a:defRPr>
            </a:lvl1pPr>
          </a:lstStyle>
          <a:p>
            <a:pPr rtl="0"/>
            <a:r>
              <a:rPr lang="de-DE" noProof="0"/>
              <a:t>PRÄSENTATIONSTITEL</a:t>
            </a:r>
          </a:p>
        </p:txBody>
      </p:sp>
      <p:sp>
        <p:nvSpPr>
          <p:cNvPr id="5" name="Foliennummernplatzhalt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lvl1pPr>
              <a:defRPr sz="1000">
                <a:solidFill>
                  <a:schemeClr val="tx2"/>
                </a:solidFill>
              </a:defRPr>
            </a:lvl1pPr>
          </a:lstStyle>
          <a:p>
            <a:pPr rtl="0"/>
            <a:fld id="{294A09A9-5501-47C1-A89A-A340965A2BE2}" type="slidenum">
              <a:rPr lang="de-DE" noProof="0" smtClean="0"/>
              <a:pPr rtl="0"/>
              <a:t>‹Nr.›</a:t>
            </a:fld>
            <a:endParaRPr lang="de-DE" noProof="0"/>
          </a:p>
        </p:txBody>
      </p:sp>
      <p:sp>
        <p:nvSpPr>
          <p:cNvPr id="17" name="Bildplatzhalter 16">
            <a:extLst>
              <a:ext uri="{FF2B5EF4-FFF2-40B4-BE49-F238E27FC236}">
                <a16:creationId xmlns:a16="http://schemas.microsoft.com/office/drawing/2014/main" id="{27B76286-63A1-AF4F-B23C-363AA8A8471F}"/>
              </a:ext>
            </a:extLst>
          </p:cNvPr>
          <p:cNvSpPr>
            <a:spLocks noGrp="1"/>
          </p:cNvSpPr>
          <p:nvPr>
            <p:ph type="pic" sz="quarter" idx="14"/>
          </p:nvPr>
        </p:nvSpPr>
        <p:spPr>
          <a:xfrm>
            <a:off x="1038044" y="2405063"/>
            <a:ext cx="946150" cy="944562"/>
          </a:xfrm>
        </p:spPr>
        <p:txBody>
          <a:bodyPr rtlCol="0" anchor="ctr">
            <a:normAutofit/>
          </a:bodyPr>
          <a:lstStyle>
            <a:lvl1pPr marL="0" indent="0" algn="ctr">
              <a:buNone/>
              <a:defRPr sz="1400"/>
            </a:lvl1pPr>
          </a:lstStyle>
          <a:p>
            <a:pPr rtl="0"/>
            <a:r>
              <a:rPr lang="de-DE" noProof="0"/>
              <a:t>Bild durch Klicken auf Symbol hinzufügen</a:t>
            </a:r>
          </a:p>
        </p:txBody>
      </p:sp>
      <p:sp>
        <p:nvSpPr>
          <p:cNvPr id="19" name="Textplatzhalter 18">
            <a:extLst>
              <a:ext uri="{FF2B5EF4-FFF2-40B4-BE49-F238E27FC236}">
                <a16:creationId xmlns:a16="http://schemas.microsoft.com/office/drawing/2014/main" id="{64F5D22F-DDAB-8A40-B9D8-54ACF9C0E0E2}"/>
              </a:ext>
            </a:extLst>
          </p:cNvPr>
          <p:cNvSpPr>
            <a:spLocks noGrp="1"/>
          </p:cNvSpPr>
          <p:nvPr>
            <p:ph type="body" sz="quarter" idx="15" hasCustomPrompt="1"/>
          </p:nvPr>
        </p:nvSpPr>
        <p:spPr>
          <a:xfrm>
            <a:off x="2200773" y="2498043"/>
            <a:ext cx="2917826" cy="404812"/>
          </a:xfrm>
        </p:spPr>
        <p:txBody>
          <a:bodyPr rtlCol="0"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20" name="Textplatzhalter 18">
            <a:extLst>
              <a:ext uri="{FF2B5EF4-FFF2-40B4-BE49-F238E27FC236}">
                <a16:creationId xmlns:a16="http://schemas.microsoft.com/office/drawing/2014/main" id="{3970178A-7D91-5F40-B3BD-58988D1D235B}"/>
              </a:ext>
            </a:extLst>
          </p:cNvPr>
          <p:cNvSpPr>
            <a:spLocks noGrp="1"/>
          </p:cNvSpPr>
          <p:nvPr>
            <p:ph type="body" sz="quarter" idx="16" hasCustomPrompt="1"/>
          </p:nvPr>
        </p:nvSpPr>
        <p:spPr>
          <a:xfrm>
            <a:off x="2200773" y="2922586"/>
            <a:ext cx="2917826" cy="404812"/>
          </a:xfrm>
        </p:spPr>
        <p:txBody>
          <a:bodyPr rtlCol="0"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21" name="Bildplatzhalter 16">
            <a:extLst>
              <a:ext uri="{FF2B5EF4-FFF2-40B4-BE49-F238E27FC236}">
                <a16:creationId xmlns:a16="http://schemas.microsoft.com/office/drawing/2014/main" id="{6D61AF1F-6298-744E-B9E2-999EED4A1EC8}"/>
              </a:ext>
            </a:extLst>
          </p:cNvPr>
          <p:cNvSpPr>
            <a:spLocks noGrp="1"/>
          </p:cNvSpPr>
          <p:nvPr>
            <p:ph type="pic" sz="quarter" idx="17"/>
          </p:nvPr>
        </p:nvSpPr>
        <p:spPr>
          <a:xfrm>
            <a:off x="1038044" y="4021592"/>
            <a:ext cx="946150" cy="944562"/>
          </a:xfrm>
        </p:spPr>
        <p:txBody>
          <a:bodyPr rtlCol="0" anchor="ctr">
            <a:normAutofit/>
          </a:bodyPr>
          <a:lstStyle>
            <a:lvl1pPr marL="0" indent="0" algn="ctr">
              <a:buNone/>
              <a:defRPr sz="1400"/>
            </a:lvl1pPr>
          </a:lstStyle>
          <a:p>
            <a:pPr rtl="0"/>
            <a:r>
              <a:rPr lang="de-DE" noProof="0"/>
              <a:t>Bild durch Klicken auf Symbol hinzufügen</a:t>
            </a:r>
          </a:p>
        </p:txBody>
      </p:sp>
      <p:sp>
        <p:nvSpPr>
          <p:cNvPr id="22" name="Textplatzhalter 18">
            <a:extLst>
              <a:ext uri="{FF2B5EF4-FFF2-40B4-BE49-F238E27FC236}">
                <a16:creationId xmlns:a16="http://schemas.microsoft.com/office/drawing/2014/main" id="{B409E4EC-6771-344F-AC49-F0493C4E505B}"/>
              </a:ext>
            </a:extLst>
          </p:cNvPr>
          <p:cNvSpPr>
            <a:spLocks noGrp="1"/>
          </p:cNvSpPr>
          <p:nvPr>
            <p:ph type="body" sz="quarter" idx="18" hasCustomPrompt="1"/>
          </p:nvPr>
        </p:nvSpPr>
        <p:spPr>
          <a:xfrm>
            <a:off x="2200773" y="4114572"/>
            <a:ext cx="2917826" cy="404812"/>
          </a:xfrm>
        </p:spPr>
        <p:txBody>
          <a:bodyPr rtlCol="0"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23" name="Textplatzhalter 18">
            <a:extLst>
              <a:ext uri="{FF2B5EF4-FFF2-40B4-BE49-F238E27FC236}">
                <a16:creationId xmlns:a16="http://schemas.microsoft.com/office/drawing/2014/main" id="{22E21560-0E2C-7E48-882F-77B02B0CE34D}"/>
              </a:ext>
            </a:extLst>
          </p:cNvPr>
          <p:cNvSpPr>
            <a:spLocks noGrp="1"/>
          </p:cNvSpPr>
          <p:nvPr>
            <p:ph type="body" sz="quarter" idx="19" hasCustomPrompt="1"/>
          </p:nvPr>
        </p:nvSpPr>
        <p:spPr>
          <a:xfrm>
            <a:off x="2200773" y="4539115"/>
            <a:ext cx="2917826" cy="404812"/>
          </a:xfrm>
        </p:spPr>
        <p:txBody>
          <a:bodyPr rtlCol="0"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30" name="Bildplatzhalter 16">
            <a:extLst>
              <a:ext uri="{FF2B5EF4-FFF2-40B4-BE49-F238E27FC236}">
                <a16:creationId xmlns:a16="http://schemas.microsoft.com/office/drawing/2014/main" id="{E38C0995-936E-464D-86FA-9C8847D9C4DB}"/>
              </a:ext>
            </a:extLst>
          </p:cNvPr>
          <p:cNvSpPr>
            <a:spLocks noGrp="1"/>
          </p:cNvSpPr>
          <p:nvPr>
            <p:ph type="pic" sz="quarter" idx="20"/>
          </p:nvPr>
        </p:nvSpPr>
        <p:spPr>
          <a:xfrm>
            <a:off x="5710265" y="2405063"/>
            <a:ext cx="946150" cy="944562"/>
          </a:xfrm>
        </p:spPr>
        <p:txBody>
          <a:bodyPr rtlCol="0" anchor="ctr">
            <a:normAutofit/>
          </a:bodyPr>
          <a:lstStyle>
            <a:lvl1pPr marL="0" indent="0" algn="ctr">
              <a:buNone/>
              <a:defRPr sz="1400"/>
            </a:lvl1pPr>
          </a:lstStyle>
          <a:p>
            <a:pPr rtl="0"/>
            <a:r>
              <a:rPr lang="de-DE" noProof="0"/>
              <a:t>Bild durch Klicken auf Symbol hinzufügen</a:t>
            </a:r>
          </a:p>
        </p:txBody>
      </p:sp>
      <p:sp>
        <p:nvSpPr>
          <p:cNvPr id="31" name="Textplatzhalter 18">
            <a:extLst>
              <a:ext uri="{FF2B5EF4-FFF2-40B4-BE49-F238E27FC236}">
                <a16:creationId xmlns:a16="http://schemas.microsoft.com/office/drawing/2014/main" id="{00F264F2-A8BF-BF4E-82E5-457A75FF385D}"/>
              </a:ext>
            </a:extLst>
          </p:cNvPr>
          <p:cNvSpPr>
            <a:spLocks noGrp="1"/>
          </p:cNvSpPr>
          <p:nvPr>
            <p:ph type="body" sz="quarter" idx="21" hasCustomPrompt="1"/>
          </p:nvPr>
        </p:nvSpPr>
        <p:spPr>
          <a:xfrm>
            <a:off x="6872994" y="2498043"/>
            <a:ext cx="2917826" cy="404812"/>
          </a:xfrm>
        </p:spPr>
        <p:txBody>
          <a:bodyPr rtlCol="0"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32" name="Textplatzhalter 18">
            <a:extLst>
              <a:ext uri="{FF2B5EF4-FFF2-40B4-BE49-F238E27FC236}">
                <a16:creationId xmlns:a16="http://schemas.microsoft.com/office/drawing/2014/main" id="{C969F956-9E58-0C47-8A73-BA9372304267}"/>
              </a:ext>
            </a:extLst>
          </p:cNvPr>
          <p:cNvSpPr>
            <a:spLocks noGrp="1"/>
          </p:cNvSpPr>
          <p:nvPr>
            <p:ph type="body" sz="quarter" idx="22" hasCustomPrompt="1"/>
          </p:nvPr>
        </p:nvSpPr>
        <p:spPr>
          <a:xfrm>
            <a:off x="6872994" y="2922586"/>
            <a:ext cx="2917826" cy="404812"/>
          </a:xfrm>
        </p:spPr>
        <p:txBody>
          <a:bodyPr rtlCol="0"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33" name="Bildplatzhalter 16">
            <a:extLst>
              <a:ext uri="{FF2B5EF4-FFF2-40B4-BE49-F238E27FC236}">
                <a16:creationId xmlns:a16="http://schemas.microsoft.com/office/drawing/2014/main" id="{3A0B62B7-7680-5D4B-BC6D-4FFA49561510}"/>
              </a:ext>
            </a:extLst>
          </p:cNvPr>
          <p:cNvSpPr>
            <a:spLocks noGrp="1"/>
          </p:cNvSpPr>
          <p:nvPr>
            <p:ph type="pic" sz="quarter" idx="23"/>
          </p:nvPr>
        </p:nvSpPr>
        <p:spPr>
          <a:xfrm>
            <a:off x="5710265" y="4021592"/>
            <a:ext cx="946150" cy="944562"/>
          </a:xfrm>
        </p:spPr>
        <p:txBody>
          <a:bodyPr rtlCol="0" anchor="ctr">
            <a:normAutofit/>
          </a:bodyPr>
          <a:lstStyle>
            <a:lvl1pPr marL="0" indent="0" algn="ctr">
              <a:buNone/>
              <a:defRPr sz="1400"/>
            </a:lvl1pPr>
          </a:lstStyle>
          <a:p>
            <a:pPr rtl="0"/>
            <a:r>
              <a:rPr lang="de-DE" noProof="0"/>
              <a:t>Bild durch Klicken auf Symbol hinzufügen</a:t>
            </a:r>
          </a:p>
        </p:txBody>
      </p:sp>
      <p:sp>
        <p:nvSpPr>
          <p:cNvPr id="34" name="Textplatzhalter 18">
            <a:extLst>
              <a:ext uri="{FF2B5EF4-FFF2-40B4-BE49-F238E27FC236}">
                <a16:creationId xmlns:a16="http://schemas.microsoft.com/office/drawing/2014/main" id="{6C664169-B5AF-FB46-AA38-C9DDC1EB8F74}"/>
              </a:ext>
            </a:extLst>
          </p:cNvPr>
          <p:cNvSpPr>
            <a:spLocks noGrp="1"/>
          </p:cNvSpPr>
          <p:nvPr>
            <p:ph type="body" sz="quarter" idx="24" hasCustomPrompt="1"/>
          </p:nvPr>
        </p:nvSpPr>
        <p:spPr>
          <a:xfrm>
            <a:off x="6872994" y="4114572"/>
            <a:ext cx="2917826" cy="404812"/>
          </a:xfrm>
        </p:spPr>
        <p:txBody>
          <a:bodyPr rtlCol="0"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35" name="Textplatzhalter 18">
            <a:extLst>
              <a:ext uri="{FF2B5EF4-FFF2-40B4-BE49-F238E27FC236}">
                <a16:creationId xmlns:a16="http://schemas.microsoft.com/office/drawing/2014/main" id="{EB349D7E-9425-EA4B-906F-145652D00795}"/>
              </a:ext>
            </a:extLst>
          </p:cNvPr>
          <p:cNvSpPr>
            <a:spLocks noGrp="1"/>
          </p:cNvSpPr>
          <p:nvPr>
            <p:ph type="body" sz="quarter" idx="25" hasCustomPrompt="1"/>
          </p:nvPr>
        </p:nvSpPr>
        <p:spPr>
          <a:xfrm>
            <a:off x="6872994" y="4539115"/>
            <a:ext cx="2917826" cy="404812"/>
          </a:xfrm>
        </p:spPr>
        <p:txBody>
          <a:bodyPr rtlCol="0"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36" name="Titel 1">
            <a:extLst>
              <a:ext uri="{FF2B5EF4-FFF2-40B4-BE49-F238E27FC236}">
                <a16:creationId xmlns:a16="http://schemas.microsoft.com/office/drawing/2014/main" id="{E6971742-A7E0-0D4A-AE6E-496FB9EC1BF1}"/>
              </a:ext>
            </a:extLst>
          </p:cNvPr>
          <p:cNvSpPr>
            <a:spLocks noGrp="1"/>
          </p:cNvSpPr>
          <p:nvPr>
            <p:ph type="ctrTitle" hasCustomPrompt="1"/>
          </p:nvPr>
        </p:nvSpPr>
        <p:spPr>
          <a:xfrm>
            <a:off x="916017" y="978408"/>
            <a:ext cx="8357616" cy="1088136"/>
          </a:xfrm>
        </p:spPr>
        <p:txBody>
          <a:bodyPr rtlCol="0" anchor="ctr">
            <a:normAutofit/>
          </a:bodyPr>
          <a:lstStyle>
            <a:lvl1pPr algn="l">
              <a:defRPr sz="4000" cap="all" spc="300" baseline="0">
                <a:solidFill>
                  <a:schemeClr val="bg1"/>
                </a:solidFill>
                <a:latin typeface="Bahnschrift" panose="020B0502040204020203" pitchFamily="34" charset="0"/>
              </a:defRPr>
            </a:lvl1pPr>
          </a:lstStyle>
          <a:p>
            <a:pPr rtl="0"/>
            <a:r>
              <a:rPr lang="de-DE" noProof="0"/>
              <a:t>Titelmasterformat durch Klicken bearbeiten</a:t>
            </a:r>
          </a:p>
        </p:txBody>
      </p:sp>
    </p:spTree>
    <p:extLst>
      <p:ext uri="{BB962C8B-B14F-4D97-AF65-F5344CB8AC3E}">
        <p14:creationId xmlns:p14="http://schemas.microsoft.com/office/powerpoint/2010/main" val="417184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s Team kennenlernen 8">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01F428E6-A8A2-E844-9C02-078ED4D9934D}"/>
              </a:ext>
            </a:extLst>
          </p:cNvPr>
          <p:cNvSpPr>
            <a:spLocks noGrp="1"/>
          </p:cNvSpPr>
          <p:nvPr>
            <p:ph type="pic" sz="quarter" idx="13"/>
          </p:nvPr>
        </p:nvSpPr>
        <p:spPr>
          <a:xfrm>
            <a:off x="0" y="0"/>
            <a:ext cx="12192000" cy="6858000"/>
          </a:xfrm>
          <a:solidFill>
            <a:schemeClr val="tx2">
              <a:lumMod val="20000"/>
              <a:lumOff val="80000"/>
            </a:schemeClr>
          </a:solidFill>
        </p:spPr>
        <p:txBody>
          <a:bodyPr rtlCol="0"/>
          <a:lstStyle/>
          <a:p>
            <a:pPr rtl="0"/>
            <a:r>
              <a:rPr lang="de-DE" noProof="0"/>
              <a:t>Bild durch Klicken auf Symbol hinzufügen</a:t>
            </a:r>
          </a:p>
        </p:txBody>
      </p:sp>
      <p:sp>
        <p:nvSpPr>
          <p:cNvPr id="3" name="Datumsplatzhalter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lstStyle>
            <a:lvl1pPr>
              <a:defRPr sz="1000">
                <a:solidFill>
                  <a:schemeClr val="tx2"/>
                </a:solidFill>
              </a:defRPr>
            </a:lvl1pPr>
          </a:lstStyle>
          <a:p>
            <a:pPr rtl="0"/>
            <a:fld id="{F2FD7BC9-1D0E-447B-888D-FC7546877E55}" type="datetime1">
              <a:rPr lang="de-DE" noProof="0" smtClean="0"/>
              <a:t>04.02.2026</a:t>
            </a:fld>
            <a:endParaRPr lang="de-DE" noProof="0"/>
          </a:p>
        </p:txBody>
      </p:sp>
      <p:sp>
        <p:nvSpPr>
          <p:cNvPr id="4" name="Fußzeilenplatzhalt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lvl1pPr>
              <a:defRPr sz="1000">
                <a:solidFill>
                  <a:schemeClr val="tx2"/>
                </a:solidFill>
              </a:defRPr>
            </a:lvl1pPr>
          </a:lstStyle>
          <a:p>
            <a:pPr rtl="0"/>
            <a:r>
              <a:rPr lang="de-DE" noProof="0"/>
              <a:t>PRÄSENTATIONSTITEL</a:t>
            </a:r>
          </a:p>
        </p:txBody>
      </p:sp>
      <p:sp>
        <p:nvSpPr>
          <p:cNvPr id="5" name="Foliennummernplatzhalt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lvl1pPr>
              <a:defRPr sz="1000">
                <a:solidFill>
                  <a:schemeClr val="tx2"/>
                </a:solidFill>
              </a:defRPr>
            </a:lvl1pPr>
          </a:lstStyle>
          <a:p>
            <a:pPr rtl="0"/>
            <a:fld id="{294A09A9-5501-47C1-A89A-A340965A2BE2}" type="slidenum">
              <a:rPr lang="de-DE" noProof="0" smtClean="0"/>
              <a:pPr rtl="0"/>
              <a:t>‹Nr.›</a:t>
            </a:fld>
            <a:endParaRPr lang="de-DE" noProof="0"/>
          </a:p>
        </p:txBody>
      </p:sp>
      <p:sp>
        <p:nvSpPr>
          <p:cNvPr id="17" name="Bildplatzhalter 16">
            <a:extLst>
              <a:ext uri="{FF2B5EF4-FFF2-40B4-BE49-F238E27FC236}">
                <a16:creationId xmlns:a16="http://schemas.microsoft.com/office/drawing/2014/main" id="{27B76286-63A1-AF4F-B23C-363AA8A8471F}"/>
              </a:ext>
            </a:extLst>
          </p:cNvPr>
          <p:cNvSpPr>
            <a:spLocks noGrp="1"/>
          </p:cNvSpPr>
          <p:nvPr>
            <p:ph type="pic" sz="quarter" idx="14"/>
          </p:nvPr>
        </p:nvSpPr>
        <p:spPr>
          <a:xfrm>
            <a:off x="1038044" y="2159159"/>
            <a:ext cx="923886" cy="922335"/>
          </a:xfrm>
        </p:spPr>
        <p:txBody>
          <a:bodyPr rtlCol="0">
            <a:noAutofit/>
          </a:bodyPr>
          <a:lstStyle/>
          <a:p>
            <a:pPr rtl="0"/>
            <a:r>
              <a:rPr lang="de-DE" noProof="0"/>
              <a:t>Bild durch Klicken auf Symbol hinzufügen</a:t>
            </a:r>
          </a:p>
        </p:txBody>
      </p:sp>
      <p:sp>
        <p:nvSpPr>
          <p:cNvPr id="19" name="Textplatzhalter 18">
            <a:extLst>
              <a:ext uri="{FF2B5EF4-FFF2-40B4-BE49-F238E27FC236}">
                <a16:creationId xmlns:a16="http://schemas.microsoft.com/office/drawing/2014/main" id="{64F5D22F-DDAB-8A40-B9D8-54ACF9C0E0E2}"/>
              </a:ext>
            </a:extLst>
          </p:cNvPr>
          <p:cNvSpPr>
            <a:spLocks noGrp="1"/>
          </p:cNvSpPr>
          <p:nvPr>
            <p:ph type="body" sz="quarter" idx="15" hasCustomPrompt="1"/>
          </p:nvPr>
        </p:nvSpPr>
        <p:spPr>
          <a:xfrm>
            <a:off x="1038044" y="3105654"/>
            <a:ext cx="2526566" cy="402336"/>
          </a:xfrm>
        </p:spPr>
        <p:txBody>
          <a:bodyPr lIns="0" rtlCol="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20" name="Textplatzhalter 18">
            <a:extLst>
              <a:ext uri="{FF2B5EF4-FFF2-40B4-BE49-F238E27FC236}">
                <a16:creationId xmlns:a16="http://schemas.microsoft.com/office/drawing/2014/main" id="{3970178A-7D91-5F40-B3BD-58988D1D235B}"/>
              </a:ext>
            </a:extLst>
          </p:cNvPr>
          <p:cNvSpPr>
            <a:spLocks noGrp="1"/>
          </p:cNvSpPr>
          <p:nvPr>
            <p:ph type="body" sz="quarter" idx="16" hasCustomPrompt="1"/>
          </p:nvPr>
        </p:nvSpPr>
        <p:spPr>
          <a:xfrm>
            <a:off x="1038044" y="3483864"/>
            <a:ext cx="2526566" cy="404812"/>
          </a:xfrm>
        </p:spPr>
        <p:txBody>
          <a:bodyPr lIns="0" rtlCol="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24" name="Bildplatzhalter 16">
            <a:extLst>
              <a:ext uri="{FF2B5EF4-FFF2-40B4-BE49-F238E27FC236}">
                <a16:creationId xmlns:a16="http://schemas.microsoft.com/office/drawing/2014/main" id="{6A88DE59-CC76-784E-91CC-86A873E12BB0}"/>
              </a:ext>
            </a:extLst>
          </p:cNvPr>
          <p:cNvSpPr>
            <a:spLocks noGrp="1"/>
          </p:cNvSpPr>
          <p:nvPr>
            <p:ph type="pic" sz="quarter" idx="17"/>
          </p:nvPr>
        </p:nvSpPr>
        <p:spPr>
          <a:xfrm>
            <a:off x="3719251" y="2159159"/>
            <a:ext cx="923886" cy="922335"/>
          </a:xfrm>
        </p:spPr>
        <p:txBody>
          <a:bodyPr rtlCol="0">
            <a:noAutofit/>
          </a:bodyPr>
          <a:lstStyle/>
          <a:p>
            <a:pPr rtl="0"/>
            <a:r>
              <a:rPr lang="de-DE" noProof="0"/>
              <a:t>Bild durch Klicken auf Symbol hinzufügen</a:t>
            </a:r>
          </a:p>
        </p:txBody>
      </p:sp>
      <p:sp>
        <p:nvSpPr>
          <p:cNvPr id="25" name="Textplatzhalter 18">
            <a:extLst>
              <a:ext uri="{FF2B5EF4-FFF2-40B4-BE49-F238E27FC236}">
                <a16:creationId xmlns:a16="http://schemas.microsoft.com/office/drawing/2014/main" id="{EC7436AA-C631-914A-893C-01BFCB514469}"/>
              </a:ext>
            </a:extLst>
          </p:cNvPr>
          <p:cNvSpPr>
            <a:spLocks noGrp="1"/>
          </p:cNvSpPr>
          <p:nvPr>
            <p:ph type="body" sz="quarter" idx="18" hasCustomPrompt="1"/>
          </p:nvPr>
        </p:nvSpPr>
        <p:spPr>
          <a:xfrm>
            <a:off x="3719251" y="3105654"/>
            <a:ext cx="2526566" cy="402336"/>
          </a:xfrm>
        </p:spPr>
        <p:txBody>
          <a:bodyPr lIns="0" rtlCol="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26" name="Textplatzhalter 18">
            <a:extLst>
              <a:ext uri="{FF2B5EF4-FFF2-40B4-BE49-F238E27FC236}">
                <a16:creationId xmlns:a16="http://schemas.microsoft.com/office/drawing/2014/main" id="{7D3267A9-41C6-6D41-B94A-AF3A0B8D3CC2}"/>
              </a:ext>
            </a:extLst>
          </p:cNvPr>
          <p:cNvSpPr>
            <a:spLocks noGrp="1"/>
          </p:cNvSpPr>
          <p:nvPr>
            <p:ph type="body" sz="quarter" idx="19" hasCustomPrompt="1"/>
          </p:nvPr>
        </p:nvSpPr>
        <p:spPr>
          <a:xfrm>
            <a:off x="3719251" y="3483864"/>
            <a:ext cx="2526566" cy="404812"/>
          </a:xfrm>
        </p:spPr>
        <p:txBody>
          <a:bodyPr lIns="0" rtlCol="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27" name="Bildplatzhalter 16">
            <a:extLst>
              <a:ext uri="{FF2B5EF4-FFF2-40B4-BE49-F238E27FC236}">
                <a16:creationId xmlns:a16="http://schemas.microsoft.com/office/drawing/2014/main" id="{0CA14719-28D1-1245-82ED-C30AEA3FF510}"/>
              </a:ext>
            </a:extLst>
          </p:cNvPr>
          <p:cNvSpPr>
            <a:spLocks noGrp="1"/>
          </p:cNvSpPr>
          <p:nvPr>
            <p:ph type="pic" sz="quarter" idx="20"/>
          </p:nvPr>
        </p:nvSpPr>
        <p:spPr>
          <a:xfrm>
            <a:off x="6415955" y="2159159"/>
            <a:ext cx="923886" cy="922335"/>
          </a:xfrm>
        </p:spPr>
        <p:txBody>
          <a:bodyPr rtlCol="0">
            <a:noAutofit/>
          </a:bodyPr>
          <a:lstStyle/>
          <a:p>
            <a:pPr rtl="0"/>
            <a:r>
              <a:rPr lang="de-DE" noProof="0"/>
              <a:t>Bild durch Klicken auf Symbol hinzufügen</a:t>
            </a:r>
          </a:p>
        </p:txBody>
      </p:sp>
      <p:sp>
        <p:nvSpPr>
          <p:cNvPr id="28" name="Textplatzhalter 18">
            <a:extLst>
              <a:ext uri="{FF2B5EF4-FFF2-40B4-BE49-F238E27FC236}">
                <a16:creationId xmlns:a16="http://schemas.microsoft.com/office/drawing/2014/main" id="{A0F20BEC-0D1F-424C-A708-3CD1B159CB9D}"/>
              </a:ext>
            </a:extLst>
          </p:cNvPr>
          <p:cNvSpPr>
            <a:spLocks noGrp="1"/>
          </p:cNvSpPr>
          <p:nvPr>
            <p:ph type="body" sz="quarter" idx="21" hasCustomPrompt="1"/>
          </p:nvPr>
        </p:nvSpPr>
        <p:spPr>
          <a:xfrm>
            <a:off x="6415955" y="3105654"/>
            <a:ext cx="2526566" cy="402336"/>
          </a:xfrm>
        </p:spPr>
        <p:txBody>
          <a:bodyPr lIns="0" rtlCol="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29" name="Textplatzhalter 18">
            <a:extLst>
              <a:ext uri="{FF2B5EF4-FFF2-40B4-BE49-F238E27FC236}">
                <a16:creationId xmlns:a16="http://schemas.microsoft.com/office/drawing/2014/main" id="{1AF30013-E0ED-7F43-83DA-D58BF2C564E5}"/>
              </a:ext>
            </a:extLst>
          </p:cNvPr>
          <p:cNvSpPr>
            <a:spLocks noGrp="1"/>
          </p:cNvSpPr>
          <p:nvPr>
            <p:ph type="body" sz="quarter" idx="22" hasCustomPrompt="1"/>
          </p:nvPr>
        </p:nvSpPr>
        <p:spPr>
          <a:xfrm>
            <a:off x="6415955" y="3483864"/>
            <a:ext cx="2526566" cy="404812"/>
          </a:xfrm>
        </p:spPr>
        <p:txBody>
          <a:bodyPr lIns="0" rtlCol="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36" name="Bildplatzhalter 16">
            <a:extLst>
              <a:ext uri="{FF2B5EF4-FFF2-40B4-BE49-F238E27FC236}">
                <a16:creationId xmlns:a16="http://schemas.microsoft.com/office/drawing/2014/main" id="{6F279F35-215F-8247-9F1E-B98FCFCBDCD3}"/>
              </a:ext>
            </a:extLst>
          </p:cNvPr>
          <p:cNvSpPr>
            <a:spLocks noGrp="1"/>
          </p:cNvSpPr>
          <p:nvPr>
            <p:ph type="pic" sz="quarter" idx="23"/>
          </p:nvPr>
        </p:nvSpPr>
        <p:spPr>
          <a:xfrm>
            <a:off x="9097162" y="2159159"/>
            <a:ext cx="923886" cy="922335"/>
          </a:xfrm>
        </p:spPr>
        <p:txBody>
          <a:bodyPr rtlCol="0">
            <a:noAutofit/>
          </a:bodyPr>
          <a:lstStyle/>
          <a:p>
            <a:pPr rtl="0"/>
            <a:r>
              <a:rPr lang="de-DE" noProof="0"/>
              <a:t>Bild durch Klicken auf Symbol hinzufügen</a:t>
            </a:r>
          </a:p>
        </p:txBody>
      </p:sp>
      <p:sp>
        <p:nvSpPr>
          <p:cNvPr id="37" name="Textplatzhalter 18">
            <a:extLst>
              <a:ext uri="{FF2B5EF4-FFF2-40B4-BE49-F238E27FC236}">
                <a16:creationId xmlns:a16="http://schemas.microsoft.com/office/drawing/2014/main" id="{A61B963F-0880-1E47-A659-7FC76D4D9D59}"/>
              </a:ext>
            </a:extLst>
          </p:cNvPr>
          <p:cNvSpPr>
            <a:spLocks noGrp="1"/>
          </p:cNvSpPr>
          <p:nvPr>
            <p:ph type="body" sz="quarter" idx="24" hasCustomPrompt="1"/>
          </p:nvPr>
        </p:nvSpPr>
        <p:spPr>
          <a:xfrm>
            <a:off x="9097162" y="3105654"/>
            <a:ext cx="2526566" cy="402336"/>
          </a:xfrm>
        </p:spPr>
        <p:txBody>
          <a:bodyPr lIns="0" rtlCol="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38" name="Textplatzhalter 18">
            <a:extLst>
              <a:ext uri="{FF2B5EF4-FFF2-40B4-BE49-F238E27FC236}">
                <a16:creationId xmlns:a16="http://schemas.microsoft.com/office/drawing/2014/main" id="{50E852F6-B5E8-8B43-801C-1C4F7B19A5CC}"/>
              </a:ext>
            </a:extLst>
          </p:cNvPr>
          <p:cNvSpPr>
            <a:spLocks noGrp="1"/>
          </p:cNvSpPr>
          <p:nvPr>
            <p:ph type="body" sz="quarter" idx="25" hasCustomPrompt="1"/>
          </p:nvPr>
        </p:nvSpPr>
        <p:spPr>
          <a:xfrm>
            <a:off x="9097162" y="3483864"/>
            <a:ext cx="2526566" cy="404812"/>
          </a:xfrm>
        </p:spPr>
        <p:txBody>
          <a:bodyPr lIns="0" rtlCol="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39" name="Bildplatzhalter 16">
            <a:extLst>
              <a:ext uri="{FF2B5EF4-FFF2-40B4-BE49-F238E27FC236}">
                <a16:creationId xmlns:a16="http://schemas.microsoft.com/office/drawing/2014/main" id="{4FA256BD-105F-BE40-B47B-B9E1894250BC}"/>
              </a:ext>
            </a:extLst>
          </p:cNvPr>
          <p:cNvSpPr>
            <a:spLocks noGrp="1"/>
          </p:cNvSpPr>
          <p:nvPr>
            <p:ph type="pic" sz="quarter" idx="26"/>
          </p:nvPr>
        </p:nvSpPr>
        <p:spPr>
          <a:xfrm>
            <a:off x="1038044" y="4198047"/>
            <a:ext cx="923886" cy="922335"/>
          </a:xfrm>
        </p:spPr>
        <p:txBody>
          <a:bodyPr rtlCol="0">
            <a:noAutofit/>
          </a:bodyPr>
          <a:lstStyle/>
          <a:p>
            <a:pPr rtl="0"/>
            <a:r>
              <a:rPr lang="de-DE" noProof="0"/>
              <a:t>Bild durch Klicken auf Symbol hinzufügen</a:t>
            </a:r>
          </a:p>
        </p:txBody>
      </p:sp>
      <p:sp>
        <p:nvSpPr>
          <p:cNvPr id="40" name="Textplatzhalter 18">
            <a:extLst>
              <a:ext uri="{FF2B5EF4-FFF2-40B4-BE49-F238E27FC236}">
                <a16:creationId xmlns:a16="http://schemas.microsoft.com/office/drawing/2014/main" id="{6A4AC0F6-874C-7C4C-9547-94508CE42D0C}"/>
              </a:ext>
            </a:extLst>
          </p:cNvPr>
          <p:cNvSpPr>
            <a:spLocks noGrp="1"/>
          </p:cNvSpPr>
          <p:nvPr>
            <p:ph type="body" sz="quarter" idx="27" hasCustomPrompt="1"/>
          </p:nvPr>
        </p:nvSpPr>
        <p:spPr>
          <a:xfrm>
            <a:off x="1038044" y="5144542"/>
            <a:ext cx="2526566" cy="402336"/>
          </a:xfrm>
        </p:spPr>
        <p:txBody>
          <a:bodyPr lIns="0" rtlCol="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41" name="Textplatzhalter 18">
            <a:extLst>
              <a:ext uri="{FF2B5EF4-FFF2-40B4-BE49-F238E27FC236}">
                <a16:creationId xmlns:a16="http://schemas.microsoft.com/office/drawing/2014/main" id="{EA3CCA23-6E76-8F41-9FED-4DB323AEC855}"/>
              </a:ext>
            </a:extLst>
          </p:cNvPr>
          <p:cNvSpPr>
            <a:spLocks noGrp="1"/>
          </p:cNvSpPr>
          <p:nvPr>
            <p:ph type="body" sz="quarter" idx="28" hasCustomPrompt="1"/>
          </p:nvPr>
        </p:nvSpPr>
        <p:spPr>
          <a:xfrm>
            <a:off x="1038044" y="5522976"/>
            <a:ext cx="2526566" cy="404812"/>
          </a:xfrm>
        </p:spPr>
        <p:txBody>
          <a:bodyPr lIns="0" rtlCol="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42" name="Bildplatzhalter 16">
            <a:extLst>
              <a:ext uri="{FF2B5EF4-FFF2-40B4-BE49-F238E27FC236}">
                <a16:creationId xmlns:a16="http://schemas.microsoft.com/office/drawing/2014/main" id="{C2654D0F-1EF0-C945-B023-1561C866903C}"/>
              </a:ext>
            </a:extLst>
          </p:cNvPr>
          <p:cNvSpPr>
            <a:spLocks noGrp="1"/>
          </p:cNvSpPr>
          <p:nvPr>
            <p:ph type="pic" sz="quarter" idx="29"/>
          </p:nvPr>
        </p:nvSpPr>
        <p:spPr>
          <a:xfrm>
            <a:off x="3719251" y="4198047"/>
            <a:ext cx="923886" cy="922335"/>
          </a:xfrm>
        </p:spPr>
        <p:txBody>
          <a:bodyPr rtlCol="0">
            <a:noAutofit/>
          </a:bodyPr>
          <a:lstStyle/>
          <a:p>
            <a:pPr rtl="0"/>
            <a:r>
              <a:rPr lang="de-DE" noProof="0"/>
              <a:t>Bild durch Klicken auf Symbol hinzufügen</a:t>
            </a:r>
          </a:p>
        </p:txBody>
      </p:sp>
      <p:sp>
        <p:nvSpPr>
          <p:cNvPr id="43" name="Textplatzhalter 18">
            <a:extLst>
              <a:ext uri="{FF2B5EF4-FFF2-40B4-BE49-F238E27FC236}">
                <a16:creationId xmlns:a16="http://schemas.microsoft.com/office/drawing/2014/main" id="{117D52FF-094D-6749-8A26-B894CEF6ACBA}"/>
              </a:ext>
            </a:extLst>
          </p:cNvPr>
          <p:cNvSpPr>
            <a:spLocks noGrp="1"/>
          </p:cNvSpPr>
          <p:nvPr>
            <p:ph type="body" sz="quarter" idx="30" hasCustomPrompt="1"/>
          </p:nvPr>
        </p:nvSpPr>
        <p:spPr>
          <a:xfrm>
            <a:off x="3719251" y="5144542"/>
            <a:ext cx="2526566" cy="402336"/>
          </a:xfrm>
        </p:spPr>
        <p:txBody>
          <a:bodyPr lIns="0" rtlCol="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44" name="Textplatzhalter 18">
            <a:extLst>
              <a:ext uri="{FF2B5EF4-FFF2-40B4-BE49-F238E27FC236}">
                <a16:creationId xmlns:a16="http://schemas.microsoft.com/office/drawing/2014/main" id="{0052C3E7-B5A5-E44C-91BD-16DB655583BE}"/>
              </a:ext>
            </a:extLst>
          </p:cNvPr>
          <p:cNvSpPr>
            <a:spLocks noGrp="1"/>
          </p:cNvSpPr>
          <p:nvPr>
            <p:ph type="body" sz="quarter" idx="31" hasCustomPrompt="1"/>
          </p:nvPr>
        </p:nvSpPr>
        <p:spPr>
          <a:xfrm>
            <a:off x="3719251" y="5522976"/>
            <a:ext cx="2526566" cy="404812"/>
          </a:xfrm>
        </p:spPr>
        <p:txBody>
          <a:bodyPr lIns="0" rtlCol="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45" name="Bildplatzhalter 16">
            <a:extLst>
              <a:ext uri="{FF2B5EF4-FFF2-40B4-BE49-F238E27FC236}">
                <a16:creationId xmlns:a16="http://schemas.microsoft.com/office/drawing/2014/main" id="{D4C618F6-4987-274F-8D08-0934922ACA5A}"/>
              </a:ext>
            </a:extLst>
          </p:cNvPr>
          <p:cNvSpPr>
            <a:spLocks noGrp="1"/>
          </p:cNvSpPr>
          <p:nvPr>
            <p:ph type="pic" sz="quarter" idx="32"/>
          </p:nvPr>
        </p:nvSpPr>
        <p:spPr>
          <a:xfrm>
            <a:off x="6415955" y="4198047"/>
            <a:ext cx="923886" cy="922335"/>
          </a:xfrm>
        </p:spPr>
        <p:txBody>
          <a:bodyPr rtlCol="0">
            <a:noAutofit/>
          </a:bodyPr>
          <a:lstStyle/>
          <a:p>
            <a:pPr rtl="0"/>
            <a:r>
              <a:rPr lang="de-DE" noProof="0"/>
              <a:t>Bild durch Klicken auf Symbol hinzufügen</a:t>
            </a:r>
          </a:p>
        </p:txBody>
      </p:sp>
      <p:sp>
        <p:nvSpPr>
          <p:cNvPr id="46" name="Textplatzhalter 18">
            <a:extLst>
              <a:ext uri="{FF2B5EF4-FFF2-40B4-BE49-F238E27FC236}">
                <a16:creationId xmlns:a16="http://schemas.microsoft.com/office/drawing/2014/main" id="{04553546-0C16-4843-8655-70FFDC038AC2}"/>
              </a:ext>
            </a:extLst>
          </p:cNvPr>
          <p:cNvSpPr>
            <a:spLocks noGrp="1"/>
          </p:cNvSpPr>
          <p:nvPr>
            <p:ph type="body" sz="quarter" idx="33" hasCustomPrompt="1"/>
          </p:nvPr>
        </p:nvSpPr>
        <p:spPr>
          <a:xfrm>
            <a:off x="6415955" y="5144542"/>
            <a:ext cx="2526566" cy="402336"/>
          </a:xfrm>
        </p:spPr>
        <p:txBody>
          <a:bodyPr lIns="0" rtlCol="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47" name="Textplatzhalter 18">
            <a:extLst>
              <a:ext uri="{FF2B5EF4-FFF2-40B4-BE49-F238E27FC236}">
                <a16:creationId xmlns:a16="http://schemas.microsoft.com/office/drawing/2014/main" id="{0F174D17-C816-804A-BED4-E43623C46686}"/>
              </a:ext>
            </a:extLst>
          </p:cNvPr>
          <p:cNvSpPr>
            <a:spLocks noGrp="1"/>
          </p:cNvSpPr>
          <p:nvPr>
            <p:ph type="body" sz="quarter" idx="34" hasCustomPrompt="1"/>
          </p:nvPr>
        </p:nvSpPr>
        <p:spPr>
          <a:xfrm>
            <a:off x="6415955" y="5522976"/>
            <a:ext cx="2526566" cy="404812"/>
          </a:xfrm>
        </p:spPr>
        <p:txBody>
          <a:bodyPr lIns="0" rtlCol="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48" name="Bildplatzhalter 16">
            <a:extLst>
              <a:ext uri="{FF2B5EF4-FFF2-40B4-BE49-F238E27FC236}">
                <a16:creationId xmlns:a16="http://schemas.microsoft.com/office/drawing/2014/main" id="{3A5BCDFF-966C-EE4B-B676-0DC4FE521CDB}"/>
              </a:ext>
            </a:extLst>
          </p:cNvPr>
          <p:cNvSpPr>
            <a:spLocks noGrp="1"/>
          </p:cNvSpPr>
          <p:nvPr>
            <p:ph type="pic" sz="quarter" idx="35"/>
          </p:nvPr>
        </p:nvSpPr>
        <p:spPr>
          <a:xfrm>
            <a:off x="9097162" y="4198047"/>
            <a:ext cx="923886" cy="922335"/>
          </a:xfrm>
        </p:spPr>
        <p:txBody>
          <a:bodyPr rtlCol="0">
            <a:noAutofit/>
          </a:bodyPr>
          <a:lstStyle/>
          <a:p>
            <a:pPr rtl="0"/>
            <a:r>
              <a:rPr lang="de-DE" noProof="0"/>
              <a:t>Bild durch Klicken auf Symbol hinzufügen</a:t>
            </a:r>
          </a:p>
        </p:txBody>
      </p:sp>
      <p:sp>
        <p:nvSpPr>
          <p:cNvPr id="49" name="Textplatzhalter 18">
            <a:extLst>
              <a:ext uri="{FF2B5EF4-FFF2-40B4-BE49-F238E27FC236}">
                <a16:creationId xmlns:a16="http://schemas.microsoft.com/office/drawing/2014/main" id="{3E877DB1-D772-1B4C-8F31-F2C6ACE01CFC}"/>
              </a:ext>
            </a:extLst>
          </p:cNvPr>
          <p:cNvSpPr>
            <a:spLocks noGrp="1"/>
          </p:cNvSpPr>
          <p:nvPr>
            <p:ph type="body" sz="quarter" idx="36" hasCustomPrompt="1"/>
          </p:nvPr>
        </p:nvSpPr>
        <p:spPr>
          <a:xfrm>
            <a:off x="9097162" y="5144542"/>
            <a:ext cx="2526566" cy="402336"/>
          </a:xfrm>
        </p:spPr>
        <p:txBody>
          <a:bodyPr lIns="0" rtlCol="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50" name="Textplatzhalter 18">
            <a:extLst>
              <a:ext uri="{FF2B5EF4-FFF2-40B4-BE49-F238E27FC236}">
                <a16:creationId xmlns:a16="http://schemas.microsoft.com/office/drawing/2014/main" id="{BE7B6561-93FC-9B47-B1F2-95F66BC3A859}"/>
              </a:ext>
            </a:extLst>
          </p:cNvPr>
          <p:cNvSpPr>
            <a:spLocks noGrp="1"/>
          </p:cNvSpPr>
          <p:nvPr>
            <p:ph type="body" sz="quarter" idx="37" hasCustomPrompt="1"/>
          </p:nvPr>
        </p:nvSpPr>
        <p:spPr>
          <a:xfrm>
            <a:off x="9097162" y="5522976"/>
            <a:ext cx="2526566" cy="404812"/>
          </a:xfrm>
        </p:spPr>
        <p:txBody>
          <a:bodyPr lIns="0" rtlCol="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rtl="0"/>
            <a:r>
              <a:rPr lang="de-DE" noProof="0"/>
              <a:t>Zum Bearbeiten klicken</a:t>
            </a:r>
          </a:p>
        </p:txBody>
      </p:sp>
      <p:sp>
        <p:nvSpPr>
          <p:cNvPr id="51" name="Titel 1">
            <a:extLst>
              <a:ext uri="{FF2B5EF4-FFF2-40B4-BE49-F238E27FC236}">
                <a16:creationId xmlns:a16="http://schemas.microsoft.com/office/drawing/2014/main" id="{373FEBAB-37BE-6B43-AFCA-653DB9B95900}"/>
              </a:ext>
            </a:extLst>
          </p:cNvPr>
          <p:cNvSpPr>
            <a:spLocks noGrp="1"/>
          </p:cNvSpPr>
          <p:nvPr>
            <p:ph type="ctrTitle" hasCustomPrompt="1"/>
          </p:nvPr>
        </p:nvSpPr>
        <p:spPr>
          <a:xfrm>
            <a:off x="916017" y="1033272"/>
            <a:ext cx="8357616" cy="969264"/>
          </a:xfrm>
        </p:spPr>
        <p:txBody>
          <a:bodyPr rtlCol="0" anchor="ctr">
            <a:noAutofit/>
          </a:bodyPr>
          <a:lstStyle>
            <a:lvl1pPr algn="l">
              <a:defRPr sz="4000" cap="all" spc="300" baseline="0">
                <a:solidFill>
                  <a:schemeClr val="bg1"/>
                </a:solidFill>
                <a:latin typeface="Bahnschrift" panose="020B0502040204020203" pitchFamily="34" charset="0"/>
              </a:defRPr>
            </a:lvl1pPr>
          </a:lstStyle>
          <a:p>
            <a:pPr rtl="0"/>
            <a:r>
              <a:rPr lang="de-DE" noProof="0"/>
              <a:t>Titelmasterformat durch Klicken bearbeiten</a:t>
            </a:r>
          </a:p>
        </p:txBody>
      </p:sp>
    </p:spTree>
    <p:extLst>
      <p:ext uri="{BB962C8B-B14F-4D97-AF65-F5344CB8AC3E}">
        <p14:creationId xmlns:p14="http://schemas.microsoft.com/office/powerpoint/2010/main" val="362406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pPr rtl="0"/>
            <a:r>
              <a:rPr lang="de-DE" noProof="0"/>
              <a:t>Titelmasterformat durch Klicken bearbeiten</a:t>
            </a:r>
          </a:p>
        </p:txBody>
      </p:sp>
      <p:sp>
        <p:nvSpPr>
          <p:cNvPr id="3" name="Textplatzhalt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rtl="0"/>
            <a:r>
              <a:rPr lang="de-DE" noProof="0"/>
              <a:t>Textmasterformat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1730829" cy="365125"/>
          </a:xfrm>
          <a:prstGeom prst="rect">
            <a:avLst/>
          </a:prstGeom>
        </p:spPr>
        <p:txBody>
          <a:bodyPr vert="horz" lIns="91440" tIns="45720" rIns="91440" bIns="45720" rtlCol="0" anchor="ctr"/>
          <a:lstStyle>
            <a:lvl1pPr algn="l">
              <a:defRPr sz="1000">
                <a:solidFill>
                  <a:schemeClr val="tx2">
                    <a:lumMod val="60000"/>
                    <a:lumOff val="40000"/>
                  </a:schemeClr>
                </a:solidFill>
                <a:latin typeface="Tw Cen MT" panose="020B0602020104020603" pitchFamily="34" charset="77"/>
              </a:defRPr>
            </a:lvl1pPr>
          </a:lstStyle>
          <a:p>
            <a:pPr rtl="0"/>
            <a:fld id="{C60627CC-43BF-48B9-8533-2C3B3ED0FA4E}" type="datetime1">
              <a:rPr lang="de-DE" noProof="0" smtClean="0"/>
              <a:t>04.02.2026</a:t>
            </a:fld>
            <a:endParaRPr lang="de-DE" noProof="0"/>
          </a:p>
        </p:txBody>
      </p:sp>
      <p:sp>
        <p:nvSpPr>
          <p:cNvPr id="5" name="Fußzeilenplatzhalt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spc="50" baseline="0">
                <a:solidFill>
                  <a:schemeClr val="tx2">
                    <a:lumMod val="60000"/>
                    <a:lumOff val="40000"/>
                  </a:schemeClr>
                </a:solidFill>
                <a:latin typeface="Tw Cen MT" panose="020B0602020104020603" pitchFamily="34" charset="77"/>
              </a:defRPr>
            </a:lvl1pPr>
          </a:lstStyle>
          <a:p>
            <a:pPr rtl="0"/>
            <a:r>
              <a:rPr lang="de-DE" noProof="0"/>
              <a:t>PRÄSENTATIONSTITEL</a:t>
            </a:r>
          </a:p>
        </p:txBody>
      </p:sp>
      <p:sp>
        <p:nvSpPr>
          <p:cNvPr id="6" name="Foliennummernplatzhalter 5">
            <a:extLst>
              <a:ext uri="{FF2B5EF4-FFF2-40B4-BE49-F238E27FC236}">
                <a16:creationId xmlns:a16="http://schemas.microsoft.com/office/drawing/2014/main" id="{CDC57CF0-034F-450D-937C-718D5AF1A059}"/>
              </a:ext>
            </a:extLst>
          </p:cNvPr>
          <p:cNvSpPr>
            <a:spLocks noGrp="1"/>
          </p:cNvSpPr>
          <p:nvPr>
            <p:ph type="sldNum" sz="quarter" idx="4"/>
          </p:nvPr>
        </p:nvSpPr>
        <p:spPr>
          <a:xfrm>
            <a:off x="10271342" y="6356350"/>
            <a:ext cx="1539658" cy="365125"/>
          </a:xfrm>
          <a:prstGeom prst="rect">
            <a:avLst/>
          </a:prstGeom>
        </p:spPr>
        <p:txBody>
          <a:bodyPr vert="horz" lIns="91440" tIns="45720" rIns="91440" bIns="45720" rtlCol="0" anchor="ctr"/>
          <a:lstStyle>
            <a:lvl1pPr algn="r">
              <a:defRPr sz="1000">
                <a:solidFill>
                  <a:schemeClr val="tx2">
                    <a:lumMod val="60000"/>
                    <a:lumOff val="40000"/>
                  </a:schemeClr>
                </a:solidFill>
                <a:latin typeface="Tw Cen MT" panose="020B0602020104020603" pitchFamily="34" charset="77"/>
              </a:defRPr>
            </a:lvl1pPr>
          </a:lstStyle>
          <a:p>
            <a:pPr rtl="0"/>
            <a:fld id="{294A09A9-5501-47C1-A89A-A340965A2BE2}" type="slidenum">
              <a:rPr lang="de-DE" noProof="0" smtClean="0"/>
              <a:pPr rtl="0"/>
              <a:t>‹Nr.›</a:t>
            </a:fld>
            <a:endParaRPr lang="de-DE" noProof="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4" r:id="rId5"/>
    <p:sldLayoutId id="2147483660" r:id="rId6"/>
    <p:sldLayoutId id="2147483661" r:id="rId7"/>
    <p:sldLayoutId id="2147483662" r:id="rId8"/>
    <p:sldLayoutId id="2147483663" r:id="rId9"/>
    <p:sldLayoutId id="2147483664" r:id="rId10"/>
    <p:sldLayoutId id="2147483652"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8.png"/><Relationship Id="rId7"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74.jpeg"/><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8" Type="http://schemas.openxmlformats.org/officeDocument/2006/relationships/hyperlink" Target="https://svgsilh.com/de/image/151262.html" TargetMode="External"/><Relationship Id="rId3" Type="http://schemas.openxmlformats.org/officeDocument/2006/relationships/image" Target="../media/image87.jpeg"/><Relationship Id="rId7" Type="http://schemas.openxmlformats.org/officeDocument/2006/relationships/image" Target="../media/image85.sv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hyperlink" Target="https://svgsilh.com/de/image/27467.html"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87.jpeg"/><Relationship Id="rId7" Type="http://schemas.microsoft.com/office/2007/relationships/hdphoto" Target="../media/hdphoto1.wdp"/><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93.png"/><Relationship Id="rId11" Type="http://schemas.openxmlformats.org/officeDocument/2006/relationships/image" Target="../media/image890.png"/><Relationship Id="rId5" Type="http://schemas.openxmlformats.org/officeDocument/2006/relationships/image" Target="../media/image90.png"/><Relationship Id="rId10" Type="http://schemas.openxmlformats.org/officeDocument/2006/relationships/customXml" Target="../ink/ink2.xml"/><Relationship Id="rId4" Type="http://schemas.openxmlformats.org/officeDocument/2006/relationships/image" Target="../media/image89.png"/><Relationship Id="rId9" Type="http://schemas.openxmlformats.org/officeDocument/2006/relationships/image" Target="../media/image880.pn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95.gif"/><Relationship Id="rId5" Type="http://schemas.openxmlformats.org/officeDocument/2006/relationships/image" Target="../media/image90.png"/><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96.png"/><Relationship Id="rId5" Type="http://schemas.openxmlformats.org/officeDocument/2006/relationships/image" Target="../media/image90.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8" Type="http://schemas.openxmlformats.org/officeDocument/2006/relationships/hyperlink" Target="https://commons.wikimedia.org/wiki/File:Emoji_u1f4aa.svg" TargetMode="External"/><Relationship Id="rId3" Type="http://schemas.openxmlformats.org/officeDocument/2006/relationships/image" Target="../media/image87.jpeg"/><Relationship Id="rId7"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hyperlink" Target="https://creativecommons.org/licenses/by-sa/3.0/"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hyperlink" Target="https://ausbildung.darmstadt.ihk.de/" TargetMode="External"/><Relationship Id="rId3" Type="http://schemas.openxmlformats.org/officeDocument/2006/relationships/image" Target="../media/image87.jpeg"/><Relationship Id="rId7" Type="http://schemas.microsoft.com/office/2007/relationships/hdphoto" Target="../media/hdphoto2.wdp"/><Relationship Id="rId12" Type="http://schemas.openxmlformats.org/officeDocument/2006/relationships/hyperlink" Target="https://www.derausbildungsatlas.de/"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image" Target="../media/image99.png"/><Relationship Id="rId15" Type="http://schemas.openxmlformats.org/officeDocument/2006/relationships/hyperlink" Target="https://web.arbeitsagentur.de/ausbildungssuche/berufsausbildung-suche?seite=0&amp;kat=0" TargetMode="External"/><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2.png"/><Relationship Id="rId14" Type="http://schemas.openxmlformats.org/officeDocument/2006/relationships/hyperlink" Target="https://www.lehrstellen-radar.de/artikel/lehrstellenradar-5100,0,2.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105.png"/><Relationship Id="rId5" Type="http://schemas.openxmlformats.org/officeDocument/2006/relationships/image" Target="../media/image90.png"/><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7" Type="http://schemas.microsoft.com/office/2007/relationships/hdphoto" Target="../media/hdphoto3.wdp"/><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image" Target="../media/image90.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90.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8" Type="http://schemas.openxmlformats.org/officeDocument/2006/relationships/hyperlink" Target="https://commons.wikimedia.org/wiki/File:Tools-hammer.svg" TargetMode="External"/><Relationship Id="rId3" Type="http://schemas.openxmlformats.org/officeDocument/2006/relationships/image" Target="../media/image87.jpeg"/><Relationship Id="rId7" Type="http://schemas.openxmlformats.org/officeDocument/2006/relationships/image" Target="../media/image90.png"/><Relationship Id="rId12"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hyperlink" Target="https://creativecommons.org/licenses/by-sa/3.0/" TargetMode="External"/><Relationship Id="rId11" Type="http://schemas.openxmlformats.org/officeDocument/2006/relationships/image" Target="../media/image109.png"/><Relationship Id="rId5" Type="http://schemas.openxmlformats.org/officeDocument/2006/relationships/hyperlink" Target="https://commons.wikimedia.org/wiki/File:Emoji_u1f4aa.svg" TargetMode="External"/><Relationship Id="rId10" Type="http://schemas.openxmlformats.org/officeDocument/2006/relationships/image" Target="../media/image108.png"/><Relationship Id="rId4" Type="http://schemas.openxmlformats.org/officeDocument/2006/relationships/image" Target="../media/image99.png"/><Relationship Id="rId9" Type="http://schemas.openxmlformats.org/officeDocument/2006/relationships/image" Target="../media/image107.png"/></Relationships>
</file>

<file path=ppt/slides/_rels/slide5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87.jpeg"/><Relationship Id="rId7"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111.png"/><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jpeg"/><Relationship Id="rId3" Type="http://schemas.openxmlformats.org/officeDocument/2006/relationships/image" Target="../media/image87.jpeg"/><Relationship Id="rId7" Type="http://schemas.openxmlformats.org/officeDocument/2006/relationships/image" Target="../media/image114.png"/><Relationship Id="rId12" Type="http://schemas.openxmlformats.org/officeDocument/2006/relationships/image" Target="../media/image119.jpeg"/><Relationship Id="rId2" Type="http://schemas.openxmlformats.org/officeDocument/2006/relationships/notesSlide" Target="../notesSlides/notesSlide48.xml"/><Relationship Id="rId16" Type="http://schemas.openxmlformats.org/officeDocument/2006/relationships/image" Target="../media/image123.jpeg"/><Relationship Id="rId1" Type="http://schemas.openxmlformats.org/officeDocument/2006/relationships/slideLayout" Target="../slideLayouts/slideLayout14.xml"/><Relationship Id="rId6" Type="http://schemas.openxmlformats.org/officeDocument/2006/relationships/image" Target="../media/image113.png"/><Relationship Id="rId11" Type="http://schemas.openxmlformats.org/officeDocument/2006/relationships/image" Target="../media/image118.jpeg"/><Relationship Id="rId5" Type="http://schemas.openxmlformats.org/officeDocument/2006/relationships/image" Target="../media/image98.png"/><Relationship Id="rId15" Type="http://schemas.openxmlformats.org/officeDocument/2006/relationships/image" Target="../media/image122.jpeg"/><Relationship Id="rId10" Type="http://schemas.openxmlformats.org/officeDocument/2006/relationships/image" Target="../media/image117.jpeg"/><Relationship Id="rId4" Type="http://schemas.openxmlformats.org/officeDocument/2006/relationships/image" Target="../media/image89.png"/><Relationship Id="rId9" Type="http://schemas.openxmlformats.org/officeDocument/2006/relationships/image" Target="../media/image116.jpeg"/><Relationship Id="rId14" Type="http://schemas.openxmlformats.org/officeDocument/2006/relationships/image" Target="../media/image121.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4.jpeg"/><Relationship Id="rId7" Type="http://schemas.openxmlformats.org/officeDocument/2006/relationships/hyperlink" Target="http://www.ihk.de/darmstadt" TargetMode="External"/><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hyperlink" Target="mailto:henrik.richter@darmstadt.ihk.de" TargetMode="External"/><Relationship Id="rId5" Type="http://schemas.openxmlformats.org/officeDocument/2006/relationships/image" Target="../media/image98.png"/><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4.xml"/><Relationship Id="rId4" Type="http://schemas.openxmlformats.org/officeDocument/2006/relationships/image" Target="../media/image128.png"/></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4.xml"/><Relationship Id="rId5" Type="http://schemas.openxmlformats.org/officeDocument/2006/relationships/image" Target="../media/image131.png"/><Relationship Id="rId4" Type="http://schemas.openxmlformats.org/officeDocument/2006/relationships/image" Target="../media/image126.pn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4.xml"/><Relationship Id="rId5" Type="http://schemas.openxmlformats.org/officeDocument/2006/relationships/image" Target="../media/image131.png"/><Relationship Id="rId4" Type="http://schemas.openxmlformats.org/officeDocument/2006/relationships/image" Target="../media/image126.png"/></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14.xml"/><Relationship Id="rId4" Type="http://schemas.openxmlformats.org/officeDocument/2006/relationships/image" Target="../media/image134.png"/></Relationships>
</file>

<file path=ppt/slides/_rels/slide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5.png"/><Relationship Id="rId1" Type="http://schemas.openxmlformats.org/officeDocument/2006/relationships/slideLayout" Target="../slideLayouts/slideLayout14.xml"/><Relationship Id="rId4" Type="http://schemas.openxmlformats.org/officeDocument/2006/relationships/image" Target="../media/image131.pn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6.png"/><Relationship Id="rId1" Type="http://schemas.openxmlformats.org/officeDocument/2006/relationships/slideLayout" Target="../slideLayouts/slideLayout14.xml"/><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7.png"/><Relationship Id="rId1" Type="http://schemas.openxmlformats.org/officeDocument/2006/relationships/slideLayout" Target="../slideLayouts/slideLayout14.xml"/><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mailto:darmstadt.berufsberatung@arbeitsagentur.de" TargetMode="External"/><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cid:bbf0842e-9bf2-4515-8352-721c9b3fb8a6" TargetMode="External"/><Relationship Id="rId5" Type="http://schemas.openxmlformats.org/officeDocument/2006/relationships/image" Target="../media/image139.jpeg"/><Relationship Id="rId4" Type="http://schemas.openxmlformats.org/officeDocument/2006/relationships/image" Target="../media/image138.jpeg"/></Relationships>
</file>

<file path=ppt/slides/_rels/slide7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image" Target="../media/image141.png"/><Relationship Id="rId5" Type="http://schemas.openxmlformats.org/officeDocument/2006/relationships/image" Target="cid:bbf0842e-9bf2-4515-8352-721c9b3fb8a6" TargetMode="External"/><Relationship Id="rId4" Type="http://schemas.openxmlformats.org/officeDocument/2006/relationships/image" Target="../media/image140.jpeg"/></Relationships>
</file>

<file path=ppt/slides/_rels/slide7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4.xml"/><Relationship Id="rId1" Type="http://schemas.openxmlformats.org/officeDocument/2006/relationships/slideLayout" Target="../slideLayouts/slideLayout14.xml"/><Relationship Id="rId5" Type="http://schemas.openxmlformats.org/officeDocument/2006/relationships/image" Target="cid:bbf0842e-9bf2-4515-8352-721c9b3fb8a6" TargetMode="External"/><Relationship Id="rId4" Type="http://schemas.openxmlformats.org/officeDocument/2006/relationships/image" Target="../media/image142.jpeg"/></Relationships>
</file>

<file path=ppt/slides/_rels/slide7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5.xml"/><Relationship Id="rId1" Type="http://schemas.openxmlformats.org/officeDocument/2006/relationships/slideLayout" Target="../slideLayouts/slideLayout14.xml"/><Relationship Id="rId5" Type="http://schemas.openxmlformats.org/officeDocument/2006/relationships/image" Target="cid:bbf0842e-9bf2-4515-8352-721c9b3fb8a6" TargetMode="External"/><Relationship Id="rId4" Type="http://schemas.openxmlformats.org/officeDocument/2006/relationships/image" Target="../media/image142.jpeg"/></Relationships>
</file>

<file path=ppt/slides/_rels/slide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www.arbeitsagentur.de/" TargetMode="External"/><Relationship Id="rId1" Type="http://schemas.openxmlformats.org/officeDocument/2006/relationships/slideLayout" Target="../slideLayouts/slideLayout13.xml"/><Relationship Id="rId4" Type="http://schemas.openxmlformats.org/officeDocument/2006/relationships/hyperlink" Target="https://www.arbeitsagentur.de/bildung/schule/tipps-fuer-eltern"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image" Target="cid:bbf0842e-9bf2-4515-8352-721c9b3fb8a6" TargetMode="External"/><Relationship Id="rId5" Type="http://schemas.openxmlformats.org/officeDocument/2006/relationships/image" Target="../media/image144.jpeg"/><Relationship Id="rId4" Type="http://schemas.openxmlformats.org/officeDocument/2006/relationships/hyperlink" Target="mailto:darmstadt.berufsberatung@arbeitsagentur.de"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cid:bbf0842e-9bf2-4515-8352-721c9b3fb8a6" TargetMode="External"/><Relationship Id="rId4" Type="http://schemas.openxmlformats.org/officeDocument/2006/relationships/image" Target="../media/image145.jpeg"/></Relationships>
</file>

<file path=ppt/slides/_rels/slide7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Text enthält.&#10;&#10;Automatisch generierte Beschreibung">
            <a:extLst>
              <a:ext uri="{FF2B5EF4-FFF2-40B4-BE49-F238E27FC236}">
                <a16:creationId xmlns:a16="http://schemas.microsoft.com/office/drawing/2014/main" id="{CAD6B892-C737-42B2-8D30-2F0C4550CC5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3686203" y="0"/>
            <a:ext cx="8505769" cy="6858000"/>
          </a:xfrm>
          <a:noFill/>
        </p:spPr>
      </p:pic>
      <p:sp>
        <p:nvSpPr>
          <p:cNvPr id="2" name="Titel 1">
            <a:extLst>
              <a:ext uri="{FF2B5EF4-FFF2-40B4-BE49-F238E27FC236}">
                <a16:creationId xmlns:a16="http://schemas.microsoft.com/office/drawing/2014/main" id="{51DF3D98-3C30-4CFC-8643-C81E829C8C25}"/>
              </a:ext>
            </a:extLst>
          </p:cNvPr>
          <p:cNvSpPr>
            <a:spLocks noGrp="1"/>
          </p:cNvSpPr>
          <p:nvPr>
            <p:ph type="title"/>
          </p:nvPr>
        </p:nvSpPr>
        <p:spPr>
          <a:xfrm>
            <a:off x="916016" y="646244"/>
            <a:ext cx="8351539" cy="1672184"/>
          </a:xfrm>
        </p:spPr>
        <p:txBody>
          <a:bodyPr wrap="square" rtlCol="0" anchor="ctr">
            <a:normAutofit/>
          </a:bodyPr>
          <a:lstStyle/>
          <a:p>
            <a:pPr rtl="0"/>
            <a:r>
              <a:rPr lang="de-DE" sz="3200" b="1"/>
              <a:t>ElternInfoabend </a:t>
            </a:r>
            <a:r>
              <a:rPr lang="de-DE" sz="3200"/>
              <a:t/>
            </a:r>
            <a:br>
              <a:rPr lang="de-DE" sz="3200"/>
            </a:br>
            <a:r>
              <a:rPr lang="de-DE" sz="3200"/>
              <a:t>Weiterführende Bildungs- und Berufswege</a:t>
            </a:r>
            <a:endParaRPr lang="de-DE" sz="3200" b="1"/>
          </a:p>
        </p:txBody>
      </p:sp>
      <p:sp>
        <p:nvSpPr>
          <p:cNvPr id="3" name="Untertitel 2">
            <a:extLst>
              <a:ext uri="{FF2B5EF4-FFF2-40B4-BE49-F238E27FC236}">
                <a16:creationId xmlns:a16="http://schemas.microsoft.com/office/drawing/2014/main" id="{A068D447-28D3-4F5F-B2DC-FD67E9015868}"/>
              </a:ext>
            </a:extLst>
          </p:cNvPr>
          <p:cNvSpPr>
            <a:spLocks noGrp="1"/>
          </p:cNvSpPr>
          <p:nvPr>
            <p:ph type="subTitle" idx="1"/>
          </p:nvPr>
        </p:nvSpPr>
        <p:spPr>
          <a:xfrm>
            <a:off x="916016" y="2551819"/>
            <a:ext cx="2952599" cy="1781642"/>
          </a:xfrm>
        </p:spPr>
        <p:txBody>
          <a:bodyPr rtlCol="0">
            <a:normAutofit/>
          </a:bodyPr>
          <a:lstStyle/>
          <a:p>
            <a:pPr rtl="0"/>
            <a:r>
              <a:rPr lang="de-DE" sz="3200" b="1" cap="all"/>
              <a:t>Herzlich Willkommen</a:t>
            </a:r>
          </a:p>
        </p:txBody>
      </p:sp>
      <p:pic>
        <p:nvPicPr>
          <p:cNvPr id="9" name="Grafik 8" descr="Ein Bild, das Text enthält.&#10;&#10;Automatisch generierte Beschreibung">
            <a:extLst>
              <a:ext uri="{FF2B5EF4-FFF2-40B4-BE49-F238E27FC236}">
                <a16:creationId xmlns:a16="http://schemas.microsoft.com/office/drawing/2014/main" id="{AE61AF64-01CF-44F1-90FE-53BBB4830F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3381" y="3832387"/>
            <a:ext cx="1713124" cy="2145978"/>
          </a:xfrm>
          <a:prstGeom prst="rect">
            <a:avLst/>
          </a:prstGeom>
        </p:spPr>
      </p:pic>
      <p:sp>
        <p:nvSpPr>
          <p:cNvPr id="4" name="Textfeld 3"/>
          <p:cNvSpPr txBox="1"/>
          <p:nvPr/>
        </p:nvSpPr>
        <p:spPr>
          <a:xfrm>
            <a:off x="6335484" y="4700102"/>
            <a:ext cx="3396345" cy="1015663"/>
          </a:xfrm>
          <a:prstGeom prst="rect">
            <a:avLst/>
          </a:prstGeom>
          <a:noFill/>
        </p:spPr>
        <p:txBody>
          <a:bodyPr wrap="square" rtlCol="0">
            <a:spAutoFit/>
          </a:bodyPr>
          <a:lstStyle/>
          <a:p>
            <a:pPr algn="ctr"/>
            <a:r>
              <a:rPr lang="de-DE" sz="3200" b="1"/>
              <a:t>15. Januar 2026</a:t>
            </a:r>
          </a:p>
          <a:p>
            <a:pPr algn="ctr"/>
            <a:r>
              <a:rPr lang="de-DE" sz="2800"/>
              <a:t>19</a:t>
            </a:r>
            <a:r>
              <a:rPr lang="de-DE" sz="2800" u="sng" baseline="30000"/>
              <a:t>00</a:t>
            </a:r>
            <a:r>
              <a:rPr lang="de-DE" sz="2800"/>
              <a:t> Uhr</a:t>
            </a:r>
          </a:p>
        </p:txBody>
      </p:sp>
      <p:sp>
        <p:nvSpPr>
          <p:cNvPr id="5" name="Rechteck 4"/>
          <p:cNvSpPr/>
          <p:nvPr/>
        </p:nvSpPr>
        <p:spPr>
          <a:xfrm>
            <a:off x="6335485" y="4700102"/>
            <a:ext cx="3396344" cy="1015663"/>
          </a:xfrm>
          <a:prstGeom prst="rect">
            <a:avLst/>
          </a:prstGeom>
          <a:noFill/>
          <a:ln w="38100" cap="flat" cmpd="sng" algn="ctr">
            <a:solidFill>
              <a:srgbClr val="B51200"/>
            </a:solidFill>
            <a:prstDash val="solid"/>
            <a:round/>
            <a:headEnd type="none" w="med" len="med"/>
            <a:tailEnd type="none" w="med" len="med"/>
          </a:ln>
          <a:effectLst>
            <a:softEdge rad="635000"/>
          </a:effectLst>
          <a:scene3d>
            <a:camera prst="orthographicFront"/>
            <a:lightRig rig="threePt" dir="t"/>
          </a:scene3d>
          <a:sp3d>
            <a:bevelT prst="relaxedInset"/>
          </a:sp3d>
        </p:spPr>
        <p:style>
          <a:lnRef idx="0">
            <a:scrgbClr r="0" g="0" b="0"/>
          </a:lnRef>
          <a:fillRef idx="0">
            <a:scrgbClr r="0" g="0" b="0"/>
          </a:fillRef>
          <a:effectRef idx="0">
            <a:scrgbClr r="0" g="0" b="0"/>
          </a:effectRef>
          <a:fontRef idx="minor">
            <a:schemeClr val="dk1"/>
          </a:fontRef>
        </p:style>
        <p:txBody>
          <a:bodyPr rtlCol="0" anchor="ctr"/>
          <a:lstStyle/>
          <a:p>
            <a:pPr algn="ctr"/>
            <a:r>
              <a:rPr lang="de-DE"/>
              <a:t> </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PlaceHolder 1"/>
          <p:cNvSpPr>
            <a:spLocks noGrp="1"/>
          </p:cNvSpPr>
          <p:nvPr>
            <p:ph type="title"/>
          </p:nvPr>
        </p:nvSpPr>
        <p:spPr>
          <a:xfrm>
            <a:off x="1527600" y="3429000"/>
            <a:ext cx="9137880" cy="1246680"/>
          </a:xfrm>
          <a:prstGeom prst="rect">
            <a:avLst/>
          </a:prstGeom>
          <a:solidFill>
            <a:schemeClr val="accent1">
              <a:lumMod val="75000"/>
            </a:schemeClr>
          </a:solidFill>
          <a:ln w="0">
            <a:noFill/>
          </a:ln>
        </p:spPr>
        <p:txBody>
          <a:bodyPr lIns="91440" tIns="45720" rIns="91440" bIns="45720" anchor="t">
            <a:normAutofit fontScale="90000"/>
          </a:bodyPr>
          <a:lstStyle/>
          <a:p>
            <a:pPr indent="0">
              <a:lnSpc>
                <a:spcPct val="100000"/>
              </a:lnSpc>
              <a:buNone/>
            </a:pPr>
            <a:r>
              <a:rPr lang="de-DE" sz="4000" b="1" u="none" strike="noStrike">
                <a:solidFill>
                  <a:schemeClr val="lt1"/>
                </a:solidFill>
                <a:effectLst/>
                <a:uFillTx/>
                <a:latin typeface="Calibri"/>
                <a:ea typeface="Calibri"/>
              </a:rPr>
              <a:t> BILDUNGSANGEBOTE </a:t>
            </a:r>
            <a:r>
              <a:rPr sz="4000"/>
              <a:t/>
            </a:r>
            <a:br>
              <a:rPr sz="4000"/>
            </a:br>
            <a:r>
              <a:rPr lang="de-DE" sz="4000" b="1" u="none" strike="noStrike">
                <a:solidFill>
                  <a:schemeClr val="lt1"/>
                </a:solidFill>
                <a:effectLst/>
                <a:uFillTx/>
                <a:latin typeface="Calibri"/>
                <a:ea typeface="Calibri"/>
              </a:rPr>
              <a:t> BERUFLICHE SCHULEN IM KREIS BERGSTRASSE</a:t>
            </a:r>
            <a:endParaRPr lang="de-DE" sz="4000" b="0" u="none" strike="noStrike">
              <a:solidFill>
                <a:srgbClr val="000000"/>
              </a:solidFill>
              <a:effectLst/>
              <a:uFillTx/>
              <a:latin typeface="Arial"/>
            </a:endParaRPr>
          </a:p>
        </p:txBody>
      </p:sp>
      <p:pic>
        <p:nvPicPr>
          <p:cNvPr id="80" name="Grafik 2"/>
          <p:cNvPicPr/>
          <p:nvPr/>
        </p:nvPicPr>
        <p:blipFill>
          <a:blip r:embed="rId2" cstate="email">
            <a:extLst>
              <a:ext uri="{28A0092B-C50C-407E-A947-70E740481C1C}">
                <a14:useLocalDpi xmlns:a14="http://schemas.microsoft.com/office/drawing/2010/main"/>
              </a:ext>
            </a:extLst>
          </a:blip>
          <a:stretch/>
        </p:blipFill>
        <p:spPr>
          <a:xfrm>
            <a:off x="4060200" y="150840"/>
            <a:ext cx="4071960" cy="780120"/>
          </a:xfrm>
          <a:prstGeom prst="rect">
            <a:avLst/>
          </a:prstGeom>
          <a:noFill/>
          <a:ln w="0">
            <a:noFill/>
          </a:ln>
        </p:spPr>
      </p:pic>
      <p:pic>
        <p:nvPicPr>
          <p:cNvPr id="81" name="Grafik 3"/>
          <p:cNvPicPr/>
          <p:nvPr/>
        </p:nvPicPr>
        <p:blipFill>
          <a:blip r:embed="rId3" cstate="email">
            <a:extLst>
              <a:ext uri="{28A0092B-C50C-407E-A947-70E740481C1C}">
                <a14:useLocalDpi xmlns:a14="http://schemas.microsoft.com/office/drawing/2010/main"/>
              </a:ext>
            </a:extLst>
          </a:blip>
          <a:stretch/>
        </p:blipFill>
        <p:spPr>
          <a:xfrm>
            <a:off x="8314680" y="23760"/>
            <a:ext cx="1590840" cy="895680"/>
          </a:xfrm>
          <a:prstGeom prst="rect">
            <a:avLst/>
          </a:prstGeom>
          <a:noFill/>
          <a:ln w="0">
            <a:noFill/>
          </a:ln>
        </p:spPr>
      </p:pic>
      <p:pic>
        <p:nvPicPr>
          <p:cNvPr id="82" name="Grafik 5" descr="Ein Bild, das Text, Regenbogen, Screenshot, Schrift enthält.&#10;&#10;Beschreibung automatisch generiert."/>
          <p:cNvPicPr/>
          <p:nvPr/>
        </p:nvPicPr>
        <p:blipFill>
          <a:blip r:embed="rId4" cstate="email">
            <a:extLst>
              <a:ext uri="{28A0092B-C50C-407E-A947-70E740481C1C}">
                <a14:useLocalDpi xmlns:a14="http://schemas.microsoft.com/office/drawing/2010/main"/>
              </a:ext>
            </a:extLst>
          </a:blip>
          <a:srcRect b="-6356"/>
          <a:stretch/>
        </p:blipFill>
        <p:spPr>
          <a:xfrm>
            <a:off x="1609680" y="20160"/>
            <a:ext cx="1908360" cy="1031760"/>
          </a:xfrm>
          <a:prstGeom prst="rect">
            <a:avLst/>
          </a:prstGeom>
          <a:noFill/>
          <a:ln w="0">
            <a:noFill/>
          </a:ln>
          <a:effectLst>
            <a:softEdge rad="112680"/>
          </a:effectLst>
        </p:spPr>
      </p:pic>
    </p:spTree>
    <p:extLst>
      <p:ext uri="{BB962C8B-B14F-4D97-AF65-F5344CB8AC3E}">
        <p14:creationId xmlns:p14="http://schemas.microsoft.com/office/powerpoint/2010/main" val="1064184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PlaceHolder 1"/>
          <p:cNvSpPr>
            <a:spLocks noGrp="1"/>
          </p:cNvSpPr>
          <p:nvPr>
            <p:ph type="title"/>
          </p:nvPr>
        </p:nvSpPr>
        <p:spPr>
          <a:xfrm>
            <a:off x="2279280" y="458640"/>
            <a:ext cx="8283240" cy="70920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Berufliche Schulen – Theorie trifft Praxis!</a:t>
            </a:r>
            <a:endParaRPr lang="de-DE" sz="2800" b="0" u="none" strike="noStrike">
              <a:solidFill>
                <a:srgbClr val="000000"/>
              </a:solidFill>
              <a:effectLst/>
              <a:uFillTx/>
              <a:latin typeface="Arial"/>
            </a:endParaRPr>
          </a:p>
          <a:p>
            <a:pPr indent="0" algn="ctr">
              <a:lnSpc>
                <a:spcPct val="100000"/>
              </a:lnSpc>
              <a:buNone/>
              <a:tabLst>
                <a:tab pos="0" algn="l"/>
              </a:tabLst>
            </a:pPr>
            <a:endParaRPr lang="de-DE" sz="2800" b="0" u="none" strike="noStrike">
              <a:solidFill>
                <a:srgbClr val="000000"/>
              </a:solidFill>
              <a:effectLst/>
              <a:uFillTx/>
              <a:latin typeface="Arial"/>
            </a:endParaRPr>
          </a:p>
        </p:txBody>
      </p:sp>
      <p:pic>
        <p:nvPicPr>
          <p:cNvPr id="84" name="Google Shape;106;p2" descr="http://www.ausbildung-total.de/images/Sozialassistent.jpg"/>
          <p:cNvPicPr/>
          <p:nvPr/>
        </p:nvPicPr>
        <p:blipFill>
          <a:blip r:embed="rId3" cstate="email">
            <a:extLst>
              <a:ext uri="{28A0092B-C50C-407E-A947-70E740481C1C}">
                <a14:useLocalDpi xmlns:a14="http://schemas.microsoft.com/office/drawing/2010/main"/>
              </a:ext>
            </a:extLst>
          </a:blip>
          <a:stretch/>
        </p:blipFill>
        <p:spPr>
          <a:xfrm>
            <a:off x="2481600" y="4744800"/>
            <a:ext cx="2382480" cy="1823760"/>
          </a:xfrm>
          <a:prstGeom prst="rect">
            <a:avLst/>
          </a:prstGeom>
          <a:noFill/>
          <a:ln w="0">
            <a:noFill/>
          </a:ln>
        </p:spPr>
      </p:pic>
      <p:pic>
        <p:nvPicPr>
          <p:cNvPr id="85" name="Google Shape;107;p2"/>
          <p:cNvPicPr/>
          <p:nvPr/>
        </p:nvPicPr>
        <p:blipFill>
          <a:blip r:embed="rId4" cstate="email">
            <a:extLst>
              <a:ext uri="{28A0092B-C50C-407E-A947-70E740481C1C}">
                <a14:useLocalDpi xmlns:a14="http://schemas.microsoft.com/office/drawing/2010/main"/>
              </a:ext>
            </a:extLst>
          </a:blip>
          <a:stretch/>
        </p:blipFill>
        <p:spPr>
          <a:xfrm>
            <a:off x="2467200" y="1130400"/>
            <a:ext cx="2396880" cy="1599840"/>
          </a:xfrm>
          <a:prstGeom prst="rect">
            <a:avLst/>
          </a:prstGeom>
          <a:noFill/>
          <a:ln w="0">
            <a:noFill/>
          </a:ln>
        </p:spPr>
      </p:pic>
      <p:pic>
        <p:nvPicPr>
          <p:cNvPr id="86" name="Google Shape;108;p2" descr="Bildergebnis für Ausbildung Elektrotechnik"/>
          <p:cNvPicPr/>
          <p:nvPr/>
        </p:nvPicPr>
        <p:blipFill>
          <a:blip r:embed="rId5"/>
          <a:stretch/>
        </p:blipFill>
        <p:spPr>
          <a:xfrm>
            <a:off x="2467200" y="2859120"/>
            <a:ext cx="2553480" cy="1742400"/>
          </a:xfrm>
          <a:prstGeom prst="rect">
            <a:avLst/>
          </a:prstGeom>
          <a:noFill/>
          <a:ln w="0">
            <a:noFill/>
          </a:ln>
        </p:spPr>
      </p:pic>
      <p:sp>
        <p:nvSpPr>
          <p:cNvPr id="87" name="Google Shape;109;p2" descr="Bildergebnis für bautechniker"/>
          <p:cNvSpPr/>
          <p:nvPr/>
        </p:nvSpPr>
        <p:spPr>
          <a:xfrm>
            <a:off x="1679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sp>
        <p:nvSpPr>
          <p:cNvPr id="88" name="Google Shape;110;p2" descr="Bildergebnis für bautechniker"/>
          <p:cNvSpPr/>
          <p:nvPr/>
        </p:nvSpPr>
        <p:spPr>
          <a:xfrm>
            <a:off x="1831800" y="792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pic>
        <p:nvPicPr>
          <p:cNvPr id="89" name="Google Shape;111;p2" descr="Staatl. geprüfter Bautechniker (Hochbau / Tiefbau) "/>
          <p:cNvPicPr/>
          <p:nvPr/>
        </p:nvPicPr>
        <p:blipFill>
          <a:blip r:embed="rId6"/>
          <a:stretch/>
        </p:blipFill>
        <p:spPr>
          <a:xfrm>
            <a:off x="5231280" y="1134000"/>
            <a:ext cx="2381040" cy="1590480"/>
          </a:xfrm>
          <a:prstGeom prst="rect">
            <a:avLst/>
          </a:prstGeom>
          <a:noFill/>
          <a:ln w="0">
            <a:noFill/>
          </a:ln>
        </p:spPr>
      </p:pic>
      <p:pic>
        <p:nvPicPr>
          <p:cNvPr id="90" name="Google Shape;112;p2" descr="Bankkaufmann /-frau"/>
          <p:cNvPicPr/>
          <p:nvPr/>
        </p:nvPicPr>
        <p:blipFill>
          <a:blip r:embed="rId7"/>
          <a:stretch/>
        </p:blipFill>
        <p:spPr>
          <a:xfrm>
            <a:off x="7962960" y="4780440"/>
            <a:ext cx="2381040" cy="1776600"/>
          </a:xfrm>
          <a:prstGeom prst="rect">
            <a:avLst/>
          </a:prstGeom>
          <a:noFill/>
          <a:ln w="0">
            <a:noFill/>
          </a:ln>
        </p:spPr>
      </p:pic>
      <p:sp>
        <p:nvSpPr>
          <p:cNvPr id="91" name="Google Shape;113;p2" descr="Bildergebnis für KFZ Mechatroniker"/>
          <p:cNvSpPr/>
          <p:nvPr/>
        </p:nvSpPr>
        <p:spPr>
          <a:xfrm>
            <a:off x="1984440" y="16020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sp>
        <p:nvSpPr>
          <p:cNvPr id="92" name="Google Shape;114;p2" descr="Bildergebnis für KFZ Mechatroniker"/>
          <p:cNvSpPr/>
          <p:nvPr/>
        </p:nvSpPr>
        <p:spPr>
          <a:xfrm>
            <a:off x="2136720" y="31284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pic>
        <p:nvPicPr>
          <p:cNvPr id="93" name="Google Shape;115;p2" descr="Kevin Müllerschön ist Kfz-Mechatroniker bei der BMW-Niederlassung in Stuttgart&#10;Beruf: Kfz-Mechatroniker&#10;Schulabschluss: Haupt- oder Realschulabschluss&#10;Inhalt: Wartung und Instandhaltung von Fahrzeugen, Ausrüstung mit Zusatzteilen und Sonderausstattungen&#10;Dauer der Ausbildung: 3 Jahre&#10;Gehalt: 1. Jahr 477 bis 680 Euro, 2. Jahr 519 bis 714 Euro, 3. Jahr 569 bis 789 Euro Foto: Leif Piechowski"/>
          <p:cNvPicPr/>
          <p:nvPr/>
        </p:nvPicPr>
        <p:blipFill>
          <a:blip r:embed="rId8" cstate="email">
            <a:extLst>
              <a:ext uri="{28A0092B-C50C-407E-A947-70E740481C1C}">
                <a14:useLocalDpi xmlns:a14="http://schemas.microsoft.com/office/drawing/2010/main"/>
              </a:ext>
            </a:extLst>
          </a:blip>
          <a:stretch/>
        </p:blipFill>
        <p:spPr>
          <a:xfrm>
            <a:off x="5229480" y="4840920"/>
            <a:ext cx="2382480" cy="1728000"/>
          </a:xfrm>
          <a:prstGeom prst="rect">
            <a:avLst/>
          </a:prstGeom>
          <a:noFill/>
          <a:ln w="0">
            <a:noFill/>
          </a:ln>
        </p:spPr>
      </p:pic>
      <p:pic>
        <p:nvPicPr>
          <p:cNvPr id="94" name="Google Shape;116;p2" descr="http://www.op-marburg.de/var/storage/images/op/lokales/wirtschaft/wirtschaft-lokal/neun-baecker-werden-noch-gesucht/14225596-1-ger-DE/Neun-Baecker-werden-noch-gesucht_ArtikelQuer.jpg"/>
          <p:cNvPicPr/>
          <p:nvPr/>
        </p:nvPicPr>
        <p:blipFill>
          <a:blip r:embed="rId9" cstate="email">
            <a:extLst>
              <a:ext uri="{28A0092B-C50C-407E-A947-70E740481C1C}">
                <a14:useLocalDpi xmlns:a14="http://schemas.microsoft.com/office/drawing/2010/main"/>
              </a:ext>
            </a:extLst>
          </a:blip>
          <a:stretch/>
        </p:blipFill>
        <p:spPr>
          <a:xfrm>
            <a:off x="7962240" y="1134000"/>
            <a:ext cx="2314080" cy="1544400"/>
          </a:xfrm>
          <a:prstGeom prst="rect">
            <a:avLst/>
          </a:prstGeom>
          <a:noFill/>
          <a:ln w="0">
            <a:noFill/>
          </a:ln>
        </p:spPr>
      </p:pic>
      <p:pic>
        <p:nvPicPr>
          <p:cNvPr id="95" name="Google Shape;117;p2" descr="http://www.big-ausbildung.de/uploads/tx_templavoila/Hofa_Service.jpg"/>
          <p:cNvPicPr/>
          <p:nvPr/>
        </p:nvPicPr>
        <p:blipFill>
          <a:blip r:embed="rId10" cstate="email">
            <a:extLst>
              <a:ext uri="{28A0092B-C50C-407E-A947-70E740481C1C}">
                <a14:useLocalDpi xmlns:a14="http://schemas.microsoft.com/office/drawing/2010/main"/>
              </a:ext>
            </a:extLst>
          </a:blip>
          <a:stretch/>
        </p:blipFill>
        <p:spPr>
          <a:xfrm>
            <a:off x="7956840" y="2853720"/>
            <a:ext cx="2314080" cy="1731960"/>
          </a:xfrm>
          <a:prstGeom prst="rect">
            <a:avLst/>
          </a:prstGeom>
          <a:noFill/>
          <a:ln w="0">
            <a:noFill/>
          </a:ln>
        </p:spPr>
      </p:pic>
      <p:sp>
        <p:nvSpPr>
          <p:cNvPr id="96" name="Google Shape;122;p2"/>
          <p:cNvSpPr/>
          <p:nvPr/>
        </p:nvSpPr>
        <p:spPr>
          <a:xfrm>
            <a:off x="4312920" y="2605320"/>
            <a:ext cx="4227480" cy="224640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wrap="square" anchor="t">
            <a:spAutoFit/>
          </a:bodyPr>
          <a:lstStyle/>
          <a:p>
            <a:pPr algn="ctr">
              <a:lnSpc>
                <a:spcPct val="100000"/>
              </a:lnSpc>
              <a:tabLst>
                <a:tab pos="0" algn="l"/>
              </a:tabLst>
            </a:pPr>
            <a:endParaRPr lang="de-DE" sz="2000" b="0" u="none" strike="noStrike">
              <a:solidFill>
                <a:srgbClr val="000000"/>
              </a:solidFill>
              <a:effectLst/>
              <a:uFillTx/>
              <a:latin typeface="Arial"/>
            </a:endParaRPr>
          </a:p>
          <a:p>
            <a:pPr algn="ctr">
              <a:lnSpc>
                <a:spcPct val="100000"/>
              </a:lnSpc>
              <a:tabLst>
                <a:tab pos="0" algn="l"/>
              </a:tabLst>
            </a:pPr>
            <a:r>
              <a:rPr lang="de-DE" sz="2000" b="1" u="none" strike="noStrike">
                <a:solidFill>
                  <a:srgbClr val="C00000"/>
                </a:solidFill>
                <a:effectLst/>
                <a:uFillTx/>
                <a:latin typeface="Arial"/>
                <a:ea typeface="Arial"/>
              </a:rPr>
              <a:t>Berufliche Schulen</a:t>
            </a:r>
            <a:r>
              <a:rPr lang="de-DE" sz="2000" b="0" u="none" strike="noStrike">
                <a:solidFill>
                  <a:srgbClr val="000000"/>
                </a:solidFill>
                <a:effectLst/>
                <a:uFillTx/>
                <a:latin typeface="Arial"/>
                <a:ea typeface="Arial"/>
              </a:rPr>
              <a:t> </a:t>
            </a:r>
            <a:r>
              <a:rPr sz="2000"/>
              <a:t/>
            </a:r>
            <a:br>
              <a:rPr sz="2000"/>
            </a:br>
            <a:r>
              <a:rPr lang="de-DE" sz="2000" b="0" u="none" strike="noStrike">
                <a:solidFill>
                  <a:srgbClr val="000000"/>
                </a:solidFill>
                <a:effectLst/>
                <a:uFillTx/>
                <a:latin typeface="Arial"/>
                <a:ea typeface="Arial"/>
              </a:rPr>
              <a:t>ermöglichen alle</a:t>
            </a:r>
            <a:endParaRPr lang="de-DE" sz="2000" b="0" u="none" strike="noStrike">
              <a:solidFill>
                <a:srgbClr val="000000"/>
              </a:solidFill>
              <a:effectLst/>
              <a:uFillTx/>
              <a:latin typeface="Arial"/>
            </a:endParaRPr>
          </a:p>
          <a:p>
            <a:pPr algn="ctr">
              <a:lnSpc>
                <a:spcPct val="100000"/>
              </a:lnSpc>
              <a:tabLst>
                <a:tab pos="0" algn="l"/>
              </a:tabLst>
            </a:pPr>
            <a:r>
              <a:rPr lang="de-DE" sz="2000" b="0" u="none" strike="noStrike">
                <a:solidFill>
                  <a:srgbClr val="000000"/>
                </a:solidFill>
                <a:effectLst/>
                <a:uFillTx/>
                <a:latin typeface="Arial"/>
                <a:ea typeface="Arial"/>
              </a:rPr>
              <a:t>Schulabschlüsse und sichern die „Durchlässigkeit“ des deutschen Bildungssystems!</a:t>
            </a:r>
            <a:endParaRPr lang="de-DE" sz="2000" b="0" u="none" strike="noStrike">
              <a:solidFill>
                <a:srgbClr val="000000"/>
              </a:solidFill>
              <a:effectLst/>
              <a:uFillTx/>
              <a:latin typeface="Arial"/>
            </a:endParaRPr>
          </a:p>
          <a:p>
            <a:pPr algn="ctr">
              <a:lnSpc>
                <a:spcPct val="100000"/>
              </a:lnSpc>
              <a:tabLst>
                <a:tab pos="0" algn="l"/>
              </a:tabLst>
            </a:pPr>
            <a:endParaRPr lang="de-DE" sz="2000" b="0" u="none" strike="noStrike">
              <a:solidFill>
                <a:srgbClr val="000000"/>
              </a:solidFill>
              <a:effectLst/>
              <a:uFillTx/>
              <a:latin typeface="Arial"/>
            </a:endParaRPr>
          </a:p>
        </p:txBody>
      </p:sp>
    </p:spTree>
    <p:extLst>
      <p:ext uri="{BB962C8B-B14F-4D97-AF65-F5344CB8AC3E}">
        <p14:creationId xmlns:p14="http://schemas.microsoft.com/office/powerpoint/2010/main" val="238334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Google Shape;130;p34"/>
          <p:cNvPicPr/>
          <p:nvPr/>
        </p:nvPicPr>
        <p:blipFill>
          <a:blip r:embed="rId3" cstate="email">
            <a:extLst>
              <a:ext uri="{28A0092B-C50C-407E-A947-70E740481C1C}">
                <a14:useLocalDpi xmlns:a14="http://schemas.microsoft.com/office/drawing/2010/main"/>
              </a:ext>
            </a:extLst>
          </a:blip>
          <a:stretch/>
        </p:blipFill>
        <p:spPr>
          <a:xfrm>
            <a:off x="2135640" y="972720"/>
            <a:ext cx="8532000" cy="5688000"/>
          </a:xfrm>
          <a:prstGeom prst="rect">
            <a:avLst/>
          </a:prstGeom>
          <a:noFill/>
          <a:ln w="0">
            <a:noFill/>
          </a:ln>
        </p:spPr>
      </p:pic>
      <p:sp>
        <p:nvSpPr>
          <p:cNvPr id="98" name="Google Shape;131;p34"/>
          <p:cNvSpPr/>
          <p:nvPr/>
        </p:nvSpPr>
        <p:spPr>
          <a:xfrm rot="20582400">
            <a:off x="1626960" y="1296000"/>
            <a:ext cx="4587480" cy="2829600"/>
          </a:xfrm>
          <a:prstGeom prst="cloudCallout">
            <a:avLst>
              <a:gd name="adj1" fmla="val 51964"/>
              <a:gd name="adj2" fmla="val 61603"/>
            </a:avLst>
          </a:prstGeom>
          <a:solidFill>
            <a:schemeClr val="lt1"/>
          </a:solidFill>
          <a:ln w="25400">
            <a:solidFill>
              <a:srgbClr val="395E89"/>
            </a:solidFill>
            <a:round/>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de-DE" sz="1600" b="0" u="none" strike="noStrike">
                <a:solidFill>
                  <a:schemeClr val="dk1"/>
                </a:solidFill>
                <a:effectLst/>
                <a:uFillTx/>
                <a:latin typeface="Arial"/>
                <a:ea typeface="Arial"/>
              </a:rPr>
              <a:t>Im B e r u f l i c h e n </a:t>
            </a:r>
            <a:r>
              <a:rPr sz="1600"/>
              <a:t/>
            </a:r>
            <a:br>
              <a:rPr sz="1600"/>
            </a:br>
            <a:r>
              <a:rPr lang="de-DE" sz="1600" b="0" u="none" strike="noStrike">
                <a:solidFill>
                  <a:schemeClr val="dk1"/>
                </a:solidFill>
                <a:effectLst/>
                <a:uFillTx/>
                <a:latin typeface="Arial"/>
                <a:ea typeface="Arial"/>
              </a:rPr>
              <a:t>G y m n a s i u m kann ich ein ganz "normales </a:t>
            </a:r>
            <a:r>
              <a:rPr sz="1600"/>
              <a:t/>
            </a:r>
            <a:br>
              <a:rPr sz="1600"/>
            </a:br>
            <a:r>
              <a:rPr lang="de-DE" sz="1600" b="0" u="none" strike="noStrike">
                <a:solidFill>
                  <a:schemeClr val="dk1"/>
                </a:solidFill>
                <a:effectLst/>
                <a:uFillTx/>
                <a:latin typeface="Arial"/>
                <a:ea typeface="Arial"/>
              </a:rPr>
              <a:t>Abi" machen – und lerne dazu noch wichtige Grundlagen der Mechatronik – das hilft mir für meinen Berufswunsch: </a:t>
            </a:r>
            <a:r>
              <a:rPr sz="1600"/>
              <a:t/>
            </a:r>
            <a:br>
              <a:rPr sz="1600"/>
            </a:br>
            <a:r>
              <a:rPr lang="de-DE" sz="1600" b="0" u="none" strike="noStrike">
                <a:solidFill>
                  <a:schemeClr val="dk1"/>
                </a:solidFill>
                <a:effectLst/>
                <a:uFillTx/>
                <a:latin typeface="Arial"/>
                <a:ea typeface="Arial"/>
              </a:rPr>
              <a:t>Ingenieurin.</a:t>
            </a:r>
            <a:endParaRPr lang="de-DE" sz="1600" b="0" u="none" strike="noStrike">
              <a:solidFill>
                <a:srgbClr val="000000"/>
              </a:solidFill>
              <a:effectLst/>
              <a:uFillTx/>
              <a:latin typeface="Arial"/>
            </a:endParaRPr>
          </a:p>
        </p:txBody>
      </p:sp>
      <p:sp>
        <p:nvSpPr>
          <p:cNvPr id="99" name="PlaceHolder 1"/>
          <p:cNvSpPr>
            <a:spLocks noGrp="1"/>
          </p:cNvSpPr>
          <p:nvPr>
            <p:ph type="title"/>
          </p:nvPr>
        </p:nvSpPr>
        <p:spPr>
          <a:xfrm>
            <a:off x="2279280" y="458640"/>
            <a:ext cx="8283240" cy="70920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Berufliche Schulen – Theorie trifft Praxis!</a:t>
            </a:r>
            <a:endParaRPr lang="de-DE" sz="2800" b="0" u="none" strike="noStrike">
              <a:solidFill>
                <a:srgbClr val="000000"/>
              </a:solidFill>
              <a:effectLst/>
              <a:uFillTx/>
              <a:latin typeface="Arial"/>
            </a:endParaRPr>
          </a:p>
          <a:p>
            <a:pPr indent="0" algn="ctr">
              <a:lnSpc>
                <a:spcPct val="100000"/>
              </a:lnSpc>
              <a:buNone/>
              <a:tabLst>
                <a:tab pos="0" algn="l"/>
              </a:tabLst>
            </a:pPr>
            <a:endParaRPr lang="de-DE" sz="2800" b="0" u="none" strike="noStrike">
              <a:solidFill>
                <a:srgbClr val="000000"/>
              </a:solidFill>
              <a:effectLst/>
              <a:uFillTx/>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Google Shape;139;p35"/>
          <p:cNvPicPr/>
          <p:nvPr/>
        </p:nvPicPr>
        <p:blipFill>
          <a:blip r:embed="rId3" cstate="email">
            <a:extLst>
              <a:ext uri="{28A0092B-C50C-407E-A947-70E740481C1C}">
                <a14:useLocalDpi xmlns:a14="http://schemas.microsoft.com/office/drawing/2010/main"/>
              </a:ext>
            </a:extLst>
          </a:blip>
          <a:stretch/>
        </p:blipFill>
        <p:spPr>
          <a:xfrm>
            <a:off x="2154360" y="1767960"/>
            <a:ext cx="8533440" cy="5689080"/>
          </a:xfrm>
          <a:prstGeom prst="rect">
            <a:avLst/>
          </a:prstGeom>
          <a:noFill/>
          <a:ln w="0">
            <a:noFill/>
          </a:ln>
        </p:spPr>
      </p:pic>
      <p:sp>
        <p:nvSpPr>
          <p:cNvPr id="101" name="Google Shape;140;p35"/>
          <p:cNvSpPr/>
          <p:nvPr/>
        </p:nvSpPr>
        <p:spPr>
          <a:xfrm rot="377400">
            <a:off x="5689560" y="734760"/>
            <a:ext cx="5189760" cy="2652120"/>
          </a:xfrm>
          <a:prstGeom prst="cloudCallout">
            <a:avLst>
              <a:gd name="adj1" fmla="val -62854"/>
              <a:gd name="adj2" fmla="val 58856"/>
            </a:avLst>
          </a:prstGeom>
          <a:solidFill>
            <a:schemeClr val="lt1"/>
          </a:solidFill>
          <a:ln w="25400">
            <a:solidFill>
              <a:srgbClr val="395E89"/>
            </a:solidFill>
            <a:round/>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de-DE" sz="1600" b="0" u="none" strike="noStrike">
                <a:solidFill>
                  <a:schemeClr val="dk1"/>
                </a:solidFill>
                <a:effectLst/>
                <a:uFillTx/>
                <a:latin typeface="Arial"/>
                <a:ea typeface="Arial"/>
              </a:rPr>
              <a:t>Durch das ganzjährige Praktikum in der FOS bekommen wir einen sehr guten Einblick in die Praxis – das hilft uns später bei unserer Entscheidung: </a:t>
            </a:r>
            <a:r>
              <a:rPr sz="1600"/>
              <a:t/>
            </a:r>
            <a:br>
              <a:rPr sz="1600"/>
            </a:br>
            <a:r>
              <a:rPr lang="de-DE" sz="1600" b="0" u="none" strike="noStrike">
                <a:solidFill>
                  <a:schemeClr val="dk1"/>
                </a:solidFill>
                <a:effectLst/>
                <a:uFillTx/>
                <a:latin typeface="Arial"/>
                <a:ea typeface="Arial"/>
              </a:rPr>
              <a:t>A u s b i l d u n g oder S t u d i u m an einer Hochschule.</a:t>
            </a:r>
            <a:endParaRPr lang="de-DE" sz="1600" b="0" u="none" strike="noStrike">
              <a:solidFill>
                <a:srgbClr val="000000"/>
              </a:solidFill>
              <a:effectLst/>
              <a:uFillTx/>
              <a:latin typeface="Arial"/>
            </a:endParaRPr>
          </a:p>
        </p:txBody>
      </p:sp>
      <p:sp>
        <p:nvSpPr>
          <p:cNvPr id="102" name="PlaceHolder 1"/>
          <p:cNvSpPr>
            <a:spLocks noGrp="1"/>
          </p:cNvSpPr>
          <p:nvPr>
            <p:ph type="title"/>
          </p:nvPr>
        </p:nvSpPr>
        <p:spPr>
          <a:xfrm>
            <a:off x="2279280" y="458640"/>
            <a:ext cx="8283240" cy="70920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Berufliche Schulen – Theorie trifft Praxis!</a:t>
            </a:r>
            <a:endParaRPr lang="de-DE" sz="2800" b="0" u="none" strike="noStrike">
              <a:solidFill>
                <a:srgbClr val="000000"/>
              </a:solidFill>
              <a:effectLst/>
              <a:uFillTx/>
              <a:latin typeface="Arial"/>
            </a:endParaRPr>
          </a:p>
          <a:p>
            <a:pPr indent="0" algn="ctr">
              <a:lnSpc>
                <a:spcPct val="100000"/>
              </a:lnSpc>
              <a:buNone/>
              <a:tabLst>
                <a:tab pos="0" algn="l"/>
              </a:tabLst>
            </a:pPr>
            <a:endParaRPr lang="de-DE" sz="2800" b="0" u="none" strike="noStrike">
              <a:solidFill>
                <a:srgbClr val="000000"/>
              </a:solidFill>
              <a:effectLst/>
              <a:uFillTx/>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Google Shape;148;p36"/>
          <p:cNvPicPr/>
          <p:nvPr/>
        </p:nvPicPr>
        <p:blipFill>
          <a:blip r:embed="rId3" cstate="email">
            <a:extLst>
              <a:ext uri="{28A0092B-C50C-407E-A947-70E740481C1C}">
                <a14:useLocalDpi xmlns:a14="http://schemas.microsoft.com/office/drawing/2010/main"/>
              </a:ext>
            </a:extLst>
          </a:blip>
          <a:stretch/>
        </p:blipFill>
        <p:spPr>
          <a:xfrm>
            <a:off x="2136360" y="935640"/>
            <a:ext cx="8531280" cy="5687280"/>
          </a:xfrm>
          <a:prstGeom prst="rect">
            <a:avLst/>
          </a:prstGeom>
          <a:noFill/>
          <a:ln w="0">
            <a:noFill/>
          </a:ln>
        </p:spPr>
      </p:pic>
      <p:sp>
        <p:nvSpPr>
          <p:cNvPr id="104" name="Google Shape;149;p36"/>
          <p:cNvSpPr/>
          <p:nvPr/>
        </p:nvSpPr>
        <p:spPr>
          <a:xfrm rot="20125200">
            <a:off x="6006000" y="3773520"/>
            <a:ext cx="4829760" cy="2432160"/>
          </a:xfrm>
          <a:prstGeom prst="cloudCallout">
            <a:avLst>
              <a:gd name="adj1" fmla="val -42869"/>
              <a:gd name="adj2" fmla="val -109932"/>
            </a:avLst>
          </a:prstGeom>
          <a:solidFill>
            <a:schemeClr val="lt1"/>
          </a:solidFill>
          <a:ln w="25400">
            <a:solidFill>
              <a:srgbClr val="395E89"/>
            </a:solidFill>
            <a:round/>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de-DE" sz="1600" b="0" u="none" strike="noStrike">
                <a:solidFill>
                  <a:schemeClr val="dk1"/>
                </a:solidFill>
                <a:effectLst/>
                <a:uFillTx/>
                <a:latin typeface="Arial"/>
                <a:ea typeface="Arial"/>
              </a:rPr>
              <a:t>Mein Berufswunsch ist eine Ausbildung zur Krankenpflegerin, dafür brauche ich erst noch den m i t t l e r e n  A b s c h l u s s !</a:t>
            </a:r>
            <a:endParaRPr lang="de-DE" sz="1600" b="0" u="none" strike="noStrike">
              <a:solidFill>
                <a:srgbClr val="000000"/>
              </a:solidFill>
              <a:effectLst/>
              <a:uFillTx/>
              <a:latin typeface="Arial"/>
            </a:endParaRPr>
          </a:p>
        </p:txBody>
      </p:sp>
      <p:sp>
        <p:nvSpPr>
          <p:cNvPr id="105" name="PlaceHolder 1"/>
          <p:cNvSpPr>
            <a:spLocks noGrp="1"/>
          </p:cNvSpPr>
          <p:nvPr>
            <p:ph type="title"/>
          </p:nvPr>
        </p:nvSpPr>
        <p:spPr>
          <a:xfrm>
            <a:off x="2279280" y="458640"/>
            <a:ext cx="8283240" cy="70920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Berufliche Schulen – Theorie trifft Praxis!</a:t>
            </a:r>
            <a:endParaRPr lang="de-DE" sz="2800" b="0" u="none" strike="noStrike">
              <a:solidFill>
                <a:srgbClr val="000000"/>
              </a:solidFill>
              <a:effectLst/>
              <a:uFillTx/>
              <a:latin typeface="Arial"/>
            </a:endParaRPr>
          </a:p>
          <a:p>
            <a:pPr indent="0" algn="ctr">
              <a:lnSpc>
                <a:spcPct val="100000"/>
              </a:lnSpc>
              <a:buNone/>
              <a:tabLst>
                <a:tab pos="0" algn="l"/>
              </a:tabLst>
            </a:pPr>
            <a:endParaRPr lang="de-DE" sz="2800" b="0" u="none" strike="noStrike">
              <a:solidFill>
                <a:srgbClr val="000000"/>
              </a:solidFill>
              <a:effectLst/>
              <a:uFillTx/>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Google Shape;306;p5"/>
          <p:cNvCxnSpPr/>
          <p:nvPr/>
        </p:nvCxnSpPr>
        <p:spPr>
          <a:xfrm flipV="1">
            <a:off x="3441000" y="2004840"/>
            <a:ext cx="360" cy="1712520"/>
          </a:xfrm>
          <a:prstGeom prst="straightConnector1">
            <a:avLst/>
          </a:prstGeom>
          <a:ln w="19050">
            <a:solidFill>
              <a:srgbClr val="000000"/>
            </a:solidFill>
            <a:round/>
            <a:tailEnd type="triangle" w="med" len="med"/>
          </a:ln>
        </p:spPr>
      </p:cxnSp>
      <p:cxnSp>
        <p:nvCxnSpPr>
          <p:cNvPr id="110" name="Google Shape;307;p5"/>
          <p:cNvCxnSpPr/>
          <p:nvPr/>
        </p:nvCxnSpPr>
        <p:spPr>
          <a:xfrm flipV="1">
            <a:off x="6311640" y="1989000"/>
            <a:ext cx="360" cy="2376360"/>
          </a:xfrm>
          <a:prstGeom prst="straightConnector1">
            <a:avLst/>
          </a:prstGeom>
          <a:ln w="19050">
            <a:solidFill>
              <a:srgbClr val="000000"/>
            </a:solidFill>
            <a:round/>
            <a:tailEnd type="triangle" w="med" len="med"/>
          </a:ln>
        </p:spPr>
      </p:cxnSp>
      <p:sp>
        <p:nvSpPr>
          <p:cNvPr id="111" name="PlaceHolder 1"/>
          <p:cNvSpPr>
            <a:spLocks noGrp="1"/>
          </p:cNvSpPr>
          <p:nvPr>
            <p:ph type="title"/>
          </p:nvPr>
        </p:nvSpPr>
        <p:spPr>
          <a:xfrm>
            <a:off x="2184240" y="407880"/>
            <a:ext cx="7814880" cy="711000"/>
          </a:xfrm>
          <a:prstGeom prst="rect">
            <a:avLst/>
          </a:prstGeom>
          <a:noFill/>
          <a:ln w="0">
            <a:noFill/>
          </a:ln>
        </p:spPr>
        <p:txBody>
          <a:bodyPr lIns="91440" tIns="45720" rIns="91440" bIns="45720" anchor="ctr">
            <a:noAutofit/>
          </a:bodyPr>
          <a:lstStyle/>
          <a:p>
            <a:pPr indent="0" algn="ctr">
              <a:lnSpc>
                <a:spcPct val="100000"/>
              </a:lnSpc>
              <a:buNone/>
            </a:pPr>
            <a:r>
              <a:rPr lang="de-DE" sz="2400" b="1" u="none" strike="noStrike">
                <a:solidFill>
                  <a:schemeClr val="dk1"/>
                </a:solidFill>
                <a:effectLst/>
                <a:uFillTx/>
                <a:latin typeface="Calibri"/>
                <a:ea typeface="Calibri"/>
              </a:rPr>
              <a:t>Angebote der Karl Kübel Schule </a:t>
            </a:r>
            <a:r>
              <a:rPr lang="de-DE" sz="1400" b="1" u="none" strike="noStrike">
                <a:solidFill>
                  <a:schemeClr val="dk1"/>
                </a:solidFill>
                <a:effectLst/>
                <a:uFillTx/>
                <a:latin typeface="Calibri"/>
                <a:ea typeface="Calibri"/>
              </a:rPr>
              <a:t>(nach MSA)</a:t>
            </a:r>
            <a:endParaRPr lang="de-DE" sz="1400" b="0" u="none" strike="noStrike">
              <a:solidFill>
                <a:srgbClr val="000000"/>
              </a:solidFill>
              <a:effectLst/>
              <a:uFillTx/>
              <a:latin typeface="Arial"/>
            </a:endParaRPr>
          </a:p>
          <a:p>
            <a:pPr indent="0" algn="ctr">
              <a:lnSpc>
                <a:spcPct val="100000"/>
              </a:lnSpc>
              <a:buNone/>
              <a:tabLst>
                <a:tab pos="0" algn="l"/>
              </a:tabLst>
            </a:pPr>
            <a:endParaRPr lang="de-DE" sz="2400" b="0" u="none" strike="noStrike">
              <a:solidFill>
                <a:srgbClr val="000000"/>
              </a:solidFill>
              <a:effectLst/>
              <a:uFillTx/>
              <a:latin typeface="Arial"/>
            </a:endParaRPr>
          </a:p>
        </p:txBody>
      </p:sp>
      <p:sp>
        <p:nvSpPr>
          <p:cNvPr id="112" name="Google Shape;309;p5"/>
          <p:cNvSpPr/>
          <p:nvPr/>
        </p:nvSpPr>
        <p:spPr>
          <a:xfrm>
            <a:off x="5334240" y="1413000"/>
            <a:ext cx="4433760" cy="57600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Allgemeine Fachhochschulreife</a:t>
            </a:r>
            <a:endParaRPr lang="de-DE" sz="1600" b="0" u="none" strike="noStrike">
              <a:solidFill>
                <a:srgbClr val="000000"/>
              </a:solidFill>
              <a:effectLst/>
              <a:uFillTx/>
              <a:latin typeface="Arial"/>
            </a:endParaRPr>
          </a:p>
        </p:txBody>
      </p:sp>
      <p:sp>
        <p:nvSpPr>
          <p:cNvPr id="113" name="Google Shape;310;p5"/>
          <p:cNvSpPr/>
          <p:nvPr/>
        </p:nvSpPr>
        <p:spPr>
          <a:xfrm>
            <a:off x="2443080" y="6229440"/>
            <a:ext cx="8116920" cy="51228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de-DE" sz="1600" b="1" u="none" strike="noStrike">
                <a:solidFill>
                  <a:srgbClr val="000000"/>
                </a:solidFill>
                <a:effectLst/>
                <a:uFillTx/>
                <a:latin typeface="Calibri"/>
                <a:ea typeface="Calibri"/>
              </a:rPr>
              <a:t>Mittlerer Schulabschluss (MSA)</a:t>
            </a:r>
            <a:endParaRPr lang="de-DE" sz="1600" b="0" u="none" strike="noStrike">
              <a:solidFill>
                <a:srgbClr val="000000"/>
              </a:solidFill>
              <a:effectLst/>
              <a:uFillTx/>
              <a:latin typeface="Arial"/>
            </a:endParaRPr>
          </a:p>
        </p:txBody>
      </p:sp>
      <p:sp>
        <p:nvSpPr>
          <p:cNvPr id="114" name="Google Shape;311;p5"/>
          <p:cNvSpPr/>
          <p:nvPr/>
        </p:nvSpPr>
        <p:spPr>
          <a:xfrm>
            <a:off x="2567640" y="1412640"/>
            <a:ext cx="1781280" cy="57600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Allgemeine Hochschulreife</a:t>
            </a:r>
            <a:endParaRPr lang="de-DE" sz="1600" b="0" u="none" strike="noStrike">
              <a:solidFill>
                <a:srgbClr val="000000"/>
              </a:solidFill>
              <a:effectLst/>
              <a:uFillTx/>
              <a:latin typeface="Arial"/>
            </a:endParaRPr>
          </a:p>
        </p:txBody>
      </p:sp>
      <p:cxnSp>
        <p:nvCxnSpPr>
          <p:cNvPr id="115" name="Google Shape;312;p5"/>
          <p:cNvCxnSpPr>
            <a:stCxn id="116" idx="0"/>
            <a:endCxn id="117" idx="2"/>
          </p:cNvCxnSpPr>
          <p:nvPr/>
        </p:nvCxnSpPr>
        <p:spPr>
          <a:xfrm flipV="1">
            <a:off x="8997240" y="3220920"/>
            <a:ext cx="360" cy="244800"/>
          </a:xfrm>
          <a:prstGeom prst="straightConnector1">
            <a:avLst/>
          </a:prstGeom>
          <a:ln w="19050">
            <a:solidFill>
              <a:srgbClr val="000000"/>
            </a:solidFill>
            <a:round/>
          </a:ln>
        </p:spPr>
      </p:cxnSp>
      <p:cxnSp>
        <p:nvCxnSpPr>
          <p:cNvPr id="118" name="Google Shape;315;p5"/>
          <p:cNvCxnSpPr/>
          <p:nvPr/>
        </p:nvCxnSpPr>
        <p:spPr>
          <a:xfrm flipV="1">
            <a:off x="8988240" y="1996920"/>
            <a:ext cx="360" cy="504000"/>
          </a:xfrm>
          <a:prstGeom prst="straightConnector1">
            <a:avLst/>
          </a:prstGeom>
          <a:ln w="19050">
            <a:solidFill>
              <a:srgbClr val="000000"/>
            </a:solidFill>
            <a:round/>
            <a:tailEnd type="triangle" w="med" len="med"/>
          </a:ln>
        </p:spPr>
      </p:cxnSp>
      <p:cxnSp>
        <p:nvCxnSpPr>
          <p:cNvPr id="119" name="Google Shape;316;p5"/>
          <p:cNvCxnSpPr/>
          <p:nvPr/>
        </p:nvCxnSpPr>
        <p:spPr>
          <a:xfrm flipV="1">
            <a:off x="6306240" y="6022800"/>
            <a:ext cx="360" cy="208440"/>
          </a:xfrm>
          <a:prstGeom prst="straightConnector1">
            <a:avLst/>
          </a:prstGeom>
          <a:ln w="19050">
            <a:solidFill>
              <a:srgbClr val="000000"/>
            </a:solidFill>
            <a:round/>
          </a:ln>
        </p:spPr>
      </p:cxnSp>
      <p:cxnSp>
        <p:nvCxnSpPr>
          <p:cNvPr id="120" name="Google Shape;317;p5"/>
          <p:cNvCxnSpPr/>
          <p:nvPr/>
        </p:nvCxnSpPr>
        <p:spPr>
          <a:xfrm flipV="1">
            <a:off x="9001200" y="6023880"/>
            <a:ext cx="360" cy="208440"/>
          </a:xfrm>
          <a:prstGeom prst="straightConnector1">
            <a:avLst/>
          </a:prstGeom>
          <a:ln w="19050">
            <a:solidFill>
              <a:srgbClr val="000000"/>
            </a:solidFill>
            <a:round/>
          </a:ln>
        </p:spPr>
      </p:cxnSp>
      <p:sp>
        <p:nvSpPr>
          <p:cNvPr id="121" name="Google Shape;318;p5"/>
          <p:cNvSpPr/>
          <p:nvPr/>
        </p:nvSpPr>
        <p:spPr>
          <a:xfrm>
            <a:off x="2567640" y="6450840"/>
            <a:ext cx="2448000" cy="276480"/>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de-DE" sz="1200" b="0" u="none" strike="noStrike">
                <a:solidFill>
                  <a:schemeClr val="dk1"/>
                </a:solidFill>
                <a:effectLst/>
                <a:uFillTx/>
                <a:latin typeface="Calibri"/>
                <a:ea typeface="Calibri"/>
              </a:rPr>
              <a:t>* In Kooperation mit HMS</a:t>
            </a:r>
            <a:endParaRPr lang="de-DE" sz="1200" b="0" u="none" strike="noStrike">
              <a:solidFill>
                <a:srgbClr val="000000"/>
              </a:solidFill>
              <a:effectLst/>
              <a:uFillTx/>
              <a:latin typeface="Arial"/>
            </a:endParaRPr>
          </a:p>
        </p:txBody>
      </p:sp>
      <p:pic>
        <p:nvPicPr>
          <p:cNvPr id="122" name="Google Shape;319;p5"/>
          <p:cNvPicPr/>
          <p:nvPr/>
        </p:nvPicPr>
        <p:blipFill>
          <a:blip r:embed="rId3" cstate="email">
            <a:extLst>
              <a:ext uri="{28A0092B-C50C-407E-A947-70E740481C1C}">
                <a14:useLocalDpi xmlns:a14="http://schemas.microsoft.com/office/drawing/2010/main"/>
              </a:ext>
            </a:extLst>
          </a:blip>
          <a:srcRect/>
          <a:stretch/>
        </p:blipFill>
        <p:spPr>
          <a:xfrm>
            <a:off x="1524000" y="0"/>
            <a:ext cx="1936440" cy="1049040"/>
          </a:xfrm>
          <a:prstGeom prst="rect">
            <a:avLst/>
          </a:prstGeom>
          <a:noFill/>
          <a:ln w="0">
            <a:noFill/>
          </a:ln>
        </p:spPr>
      </p:pic>
      <p:cxnSp>
        <p:nvCxnSpPr>
          <p:cNvPr id="123" name="Google Shape;320;p5"/>
          <p:cNvCxnSpPr/>
          <p:nvPr/>
        </p:nvCxnSpPr>
        <p:spPr>
          <a:xfrm flipV="1">
            <a:off x="3374040" y="6021000"/>
            <a:ext cx="360" cy="208440"/>
          </a:xfrm>
          <a:prstGeom prst="straightConnector1">
            <a:avLst/>
          </a:prstGeom>
          <a:ln w="19050">
            <a:solidFill>
              <a:srgbClr val="000000"/>
            </a:solidFill>
            <a:round/>
          </a:ln>
        </p:spPr>
      </p:cxnSp>
      <p:grpSp>
        <p:nvGrpSpPr>
          <p:cNvPr id="124" name="Google Shape;321;p5"/>
          <p:cNvGrpSpPr/>
          <p:nvPr/>
        </p:nvGrpSpPr>
        <p:grpSpPr>
          <a:xfrm>
            <a:off x="2470800" y="3465360"/>
            <a:ext cx="2301120" cy="2555640"/>
            <a:chOff x="946800" y="3465360"/>
            <a:chExt cx="2301120" cy="2555640"/>
          </a:xfrm>
        </p:grpSpPr>
        <p:sp>
          <p:nvSpPr>
            <p:cNvPr id="125" name="Google Shape;322;p5"/>
            <p:cNvSpPr/>
            <p:nvPr/>
          </p:nvSpPr>
          <p:spPr>
            <a:xfrm>
              <a:off x="946800" y="3465360"/>
              <a:ext cx="2016360" cy="2555640"/>
            </a:xfrm>
            <a:prstGeom prst="rect">
              <a:avLst/>
            </a:prstGeom>
            <a:solidFill>
              <a:srgbClr val="C5D8F1"/>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Berufliches</a:t>
              </a:r>
              <a:r>
                <a:rPr sz="1600"/>
                <a:t/>
              </a:r>
              <a:br>
                <a:rPr sz="1600"/>
              </a:br>
              <a:r>
                <a:rPr lang="de-DE" sz="1600" b="1" u="none" strike="noStrike">
                  <a:solidFill>
                    <a:schemeClr val="dk1"/>
                  </a:solidFill>
                  <a:effectLst/>
                  <a:uFillTx/>
                  <a:latin typeface="Calibri"/>
                  <a:ea typeface="Calibri"/>
                </a:rPr>
                <a:t>Gymnasium</a:t>
              </a:r>
              <a:r>
                <a:rPr sz="1600"/>
                <a:t/>
              </a:r>
              <a:br>
                <a:rPr sz="1600"/>
              </a:br>
              <a:r>
                <a:rPr lang="de-DE" sz="500" b="1" u="none" strike="noStrike">
                  <a:solidFill>
                    <a:srgbClr val="3399FF"/>
                  </a:solidFill>
                  <a:effectLst/>
                  <a:uFillTx/>
                  <a:latin typeface="Calibri"/>
                  <a:ea typeface="Calibri"/>
                </a:rPr>
                <a:t>a</a:t>
              </a:r>
              <a:endParaRPr lang="de-DE" sz="5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400" b="0" u="none" strike="noStrike">
                  <a:solidFill>
                    <a:schemeClr val="dk1"/>
                  </a:solidFill>
                  <a:effectLst/>
                  <a:uFillTx/>
                  <a:latin typeface="Calibri"/>
                  <a:ea typeface="Calibri"/>
                </a:rPr>
                <a:t>Wirtschaft</a:t>
              </a:r>
              <a:endParaRPr lang="de-DE" sz="14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400" b="0" u="none" strike="noStrike">
                  <a:solidFill>
                    <a:schemeClr val="dk1"/>
                  </a:solidFill>
                  <a:effectLst/>
                  <a:uFillTx/>
                  <a:latin typeface="Calibri"/>
                  <a:ea typeface="Calibri"/>
                </a:rPr>
                <a:t>Wirtschaft bilingual</a:t>
              </a:r>
              <a:endParaRPr lang="de-DE" sz="14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400" b="0" u="none" strike="noStrike">
                  <a:solidFill>
                    <a:schemeClr val="dk1"/>
                  </a:solidFill>
                  <a:effectLst/>
                  <a:uFillTx/>
                  <a:latin typeface="Calibri"/>
                  <a:ea typeface="Calibri"/>
                </a:rPr>
                <a:t>Gesundheit</a:t>
              </a:r>
              <a:endParaRPr lang="de-DE" sz="14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400" b="0" u="none" strike="noStrike">
                  <a:solidFill>
                    <a:schemeClr val="dk1"/>
                  </a:solidFill>
                  <a:effectLst/>
                  <a:uFillTx/>
                  <a:latin typeface="Calibri"/>
                  <a:ea typeface="Calibri"/>
                </a:rPr>
                <a:t>Gestaltungs-/</a:t>
              </a:r>
              <a:r>
                <a:rPr sz="1400"/>
                <a:t/>
              </a:r>
              <a:br>
                <a:rPr sz="1400"/>
              </a:br>
              <a:r>
                <a:rPr lang="de-DE" sz="1400" b="0" u="none" strike="noStrike">
                  <a:solidFill>
                    <a:schemeClr val="dk1"/>
                  </a:solidFill>
                  <a:effectLst/>
                  <a:uFillTx/>
                  <a:latin typeface="Calibri"/>
                  <a:ea typeface="Calibri"/>
                </a:rPr>
                <a:t>Medientechnik</a:t>
              </a:r>
              <a:endParaRPr lang="de-DE" sz="14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400" b="0" u="none" strike="noStrike">
                  <a:solidFill>
                    <a:schemeClr val="dk1"/>
                  </a:solidFill>
                  <a:effectLst/>
                  <a:uFillTx/>
                  <a:latin typeface="Calibri"/>
                  <a:ea typeface="Calibri"/>
                </a:rPr>
                <a:t>Praktische Informatik</a:t>
              </a:r>
              <a:endParaRPr lang="de-DE" sz="14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400" b="0" u="none" strike="noStrike">
                  <a:solidFill>
                    <a:schemeClr val="dk1"/>
                  </a:solidFill>
                  <a:effectLst/>
                  <a:uFillTx/>
                  <a:latin typeface="Calibri"/>
                  <a:ea typeface="Calibri"/>
                </a:rPr>
                <a:t>Mechatronik*</a:t>
              </a:r>
              <a:endParaRPr lang="de-DE" sz="14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400" b="0" u="none" strike="noStrike">
                  <a:solidFill>
                    <a:schemeClr val="dk1"/>
                  </a:solidFill>
                  <a:effectLst/>
                  <a:uFillTx/>
                  <a:latin typeface="Calibri"/>
                  <a:ea typeface="Calibri"/>
                </a:rPr>
                <a:t>Umwelttechnik*</a:t>
              </a:r>
              <a:endParaRPr lang="de-DE" sz="1400" b="0" u="none" strike="noStrike">
                <a:solidFill>
                  <a:srgbClr val="000000"/>
                </a:solidFill>
                <a:effectLst/>
                <a:uFillTx/>
                <a:latin typeface="Arial"/>
              </a:endParaRPr>
            </a:p>
            <a:p>
              <a:pPr marL="92160" indent="-15840">
                <a:lnSpc>
                  <a:spcPct val="100000"/>
                </a:lnSpc>
                <a:tabLst>
                  <a:tab pos="0" algn="l"/>
                </a:tabLst>
              </a:pPr>
              <a:endParaRPr lang="de-DE" sz="1200" b="0" u="none" strike="noStrike">
                <a:solidFill>
                  <a:srgbClr val="000000"/>
                </a:solidFill>
                <a:effectLst/>
                <a:uFillTx/>
                <a:latin typeface="Arial"/>
              </a:endParaRPr>
            </a:p>
          </p:txBody>
        </p:sp>
        <p:sp>
          <p:nvSpPr>
            <p:cNvPr id="126" name="Google Shape;323;p5"/>
            <p:cNvSpPr/>
            <p:nvPr/>
          </p:nvSpPr>
          <p:spPr>
            <a:xfrm rot="16200000">
              <a:off x="2249640" y="4667040"/>
              <a:ext cx="1658160" cy="3380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de-DE" sz="1600" b="1" u="none" strike="noStrike">
                  <a:solidFill>
                    <a:srgbClr val="000000"/>
                  </a:solidFill>
                  <a:effectLst/>
                  <a:uFillTx/>
                  <a:latin typeface="Arial"/>
                  <a:ea typeface="Arial"/>
                </a:rPr>
                <a:t>3 Jahre</a:t>
              </a:r>
              <a:endParaRPr lang="de-DE" sz="1600" b="0" u="none" strike="noStrike">
                <a:solidFill>
                  <a:srgbClr val="000000"/>
                </a:solidFill>
                <a:effectLst/>
                <a:uFillTx/>
                <a:latin typeface="Arial"/>
              </a:endParaRPr>
            </a:p>
          </p:txBody>
        </p:sp>
      </p:grpSp>
      <p:grpSp>
        <p:nvGrpSpPr>
          <p:cNvPr id="127" name="Google Shape;324;p5"/>
          <p:cNvGrpSpPr/>
          <p:nvPr/>
        </p:nvGrpSpPr>
        <p:grpSpPr>
          <a:xfrm>
            <a:off x="5334240" y="4271040"/>
            <a:ext cx="2291760" cy="1728000"/>
            <a:chOff x="3810240" y="4271040"/>
            <a:chExt cx="2291760" cy="1728000"/>
          </a:xfrm>
        </p:grpSpPr>
        <p:sp>
          <p:nvSpPr>
            <p:cNvPr id="128" name="Google Shape;325;p5"/>
            <p:cNvSpPr/>
            <p:nvPr/>
          </p:nvSpPr>
          <p:spPr>
            <a:xfrm>
              <a:off x="3810240" y="4271040"/>
              <a:ext cx="1962360" cy="1728000"/>
            </a:xfrm>
            <a:prstGeom prst="rect">
              <a:avLst/>
            </a:prstGeom>
            <a:solidFill>
              <a:srgbClr val="33CCFF"/>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Fachoberschule (A)</a:t>
              </a:r>
              <a:r>
                <a:rPr sz="1600"/>
                <a:t/>
              </a:r>
              <a:br>
                <a:rPr sz="1600"/>
              </a:br>
              <a:endParaRPr lang="de-DE" sz="16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400" b="0" u="none" strike="noStrike">
                  <a:solidFill>
                    <a:schemeClr val="dk1"/>
                  </a:solidFill>
                  <a:effectLst/>
                  <a:uFillTx/>
                  <a:latin typeface="Calibri"/>
                  <a:ea typeface="Calibri"/>
                </a:rPr>
                <a:t>Wirtschaft</a:t>
              </a:r>
              <a:endParaRPr lang="de-DE" sz="14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400" b="0" u="none" strike="noStrike">
                  <a:solidFill>
                    <a:schemeClr val="dk1"/>
                  </a:solidFill>
                  <a:effectLst/>
                  <a:uFillTx/>
                  <a:latin typeface="Calibri"/>
                  <a:ea typeface="Calibri"/>
                </a:rPr>
                <a:t>Wirtschaftsinformatik</a:t>
              </a:r>
              <a:endParaRPr lang="de-DE" sz="14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400" b="0" u="none" strike="noStrike">
                  <a:solidFill>
                    <a:schemeClr val="dk1"/>
                  </a:solidFill>
                  <a:effectLst/>
                  <a:uFillTx/>
                  <a:latin typeface="Calibri"/>
                  <a:ea typeface="Calibri"/>
                </a:rPr>
                <a:t>Gesundheit</a:t>
              </a:r>
              <a:endParaRPr lang="de-DE" sz="1400" b="0" u="none" strike="noStrike">
                <a:solidFill>
                  <a:srgbClr val="000000"/>
                </a:solidFill>
                <a:effectLst/>
                <a:uFillTx/>
                <a:latin typeface="Arial"/>
              </a:endParaRPr>
            </a:p>
          </p:txBody>
        </p:sp>
        <p:sp>
          <p:nvSpPr>
            <p:cNvPr id="129" name="Google Shape;326;p5"/>
            <p:cNvSpPr/>
            <p:nvPr/>
          </p:nvSpPr>
          <p:spPr>
            <a:xfrm rot="16200000">
              <a:off x="5103720" y="4992120"/>
              <a:ext cx="1658160" cy="3380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de-DE" sz="1600" b="1" u="none" strike="noStrike">
                  <a:solidFill>
                    <a:srgbClr val="000000"/>
                  </a:solidFill>
                  <a:effectLst/>
                  <a:uFillTx/>
                  <a:latin typeface="Arial"/>
                  <a:ea typeface="Arial"/>
                </a:rPr>
                <a:t>2 Jahre</a:t>
              </a:r>
              <a:endParaRPr lang="de-DE" sz="1600" b="0" u="none" strike="noStrike">
                <a:solidFill>
                  <a:srgbClr val="000000"/>
                </a:solidFill>
                <a:effectLst/>
                <a:uFillTx/>
                <a:latin typeface="Arial"/>
              </a:endParaRPr>
            </a:p>
          </p:txBody>
        </p:sp>
      </p:grpSp>
      <p:grpSp>
        <p:nvGrpSpPr>
          <p:cNvPr id="130" name="Google Shape;327;p5"/>
          <p:cNvGrpSpPr/>
          <p:nvPr/>
        </p:nvGrpSpPr>
        <p:grpSpPr>
          <a:xfrm>
            <a:off x="7965840" y="2153880"/>
            <a:ext cx="2392200" cy="1658160"/>
            <a:chOff x="6441840" y="2153880"/>
            <a:chExt cx="2392200" cy="1658160"/>
          </a:xfrm>
        </p:grpSpPr>
        <p:sp>
          <p:nvSpPr>
            <p:cNvPr id="117" name="Google Shape;314;p5"/>
            <p:cNvSpPr/>
            <p:nvPr/>
          </p:nvSpPr>
          <p:spPr>
            <a:xfrm>
              <a:off x="6441840" y="2500560"/>
              <a:ext cx="2062800" cy="720360"/>
            </a:xfrm>
            <a:prstGeom prst="rect">
              <a:avLst/>
            </a:prstGeom>
            <a:solidFill>
              <a:srgbClr val="66CCFF"/>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Fachober-</a:t>
              </a:r>
              <a:r>
                <a:rPr sz="1600"/>
                <a:t/>
              </a:r>
              <a:br>
                <a:rPr sz="1600"/>
              </a:br>
              <a:r>
                <a:rPr lang="de-DE" sz="1600" b="1" u="none" strike="noStrike">
                  <a:solidFill>
                    <a:schemeClr val="dk1"/>
                  </a:solidFill>
                  <a:effectLst/>
                  <a:uFillTx/>
                  <a:latin typeface="Calibri"/>
                  <a:ea typeface="Calibri"/>
                </a:rPr>
                <a:t>schule (B)</a:t>
              </a:r>
              <a:endParaRPr lang="de-DE" sz="1600" b="0" u="none" strike="noStrike">
                <a:solidFill>
                  <a:srgbClr val="000000"/>
                </a:solidFill>
                <a:effectLst/>
                <a:uFillTx/>
                <a:latin typeface="Arial"/>
              </a:endParaRPr>
            </a:p>
          </p:txBody>
        </p:sp>
        <p:sp>
          <p:nvSpPr>
            <p:cNvPr id="131" name="Google Shape;328;p5"/>
            <p:cNvSpPr/>
            <p:nvPr/>
          </p:nvSpPr>
          <p:spPr>
            <a:xfrm rot="16200000">
              <a:off x="7835760" y="2813760"/>
              <a:ext cx="1658160" cy="3380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de-DE" sz="1600" b="1" u="none" strike="noStrike">
                  <a:solidFill>
                    <a:srgbClr val="000000"/>
                  </a:solidFill>
                  <a:effectLst/>
                  <a:uFillTx/>
                  <a:latin typeface="Arial"/>
                  <a:ea typeface="Arial"/>
                </a:rPr>
                <a:t> 1 Jahr</a:t>
              </a:r>
              <a:endParaRPr lang="de-DE" sz="1600" b="0" u="none" strike="noStrike">
                <a:solidFill>
                  <a:srgbClr val="000000"/>
                </a:solidFill>
                <a:effectLst/>
                <a:uFillTx/>
                <a:latin typeface="Arial"/>
              </a:endParaRPr>
            </a:p>
          </p:txBody>
        </p:sp>
      </p:grpSp>
      <p:grpSp>
        <p:nvGrpSpPr>
          <p:cNvPr id="132" name="Google Shape;329;p5"/>
          <p:cNvGrpSpPr/>
          <p:nvPr/>
        </p:nvGrpSpPr>
        <p:grpSpPr>
          <a:xfrm>
            <a:off x="7965840" y="3465360"/>
            <a:ext cx="2402640" cy="2555640"/>
            <a:chOff x="6441840" y="3465360"/>
            <a:chExt cx="2402640" cy="2555640"/>
          </a:xfrm>
        </p:grpSpPr>
        <p:sp>
          <p:nvSpPr>
            <p:cNvPr id="116" name="Google Shape;313;p5"/>
            <p:cNvSpPr/>
            <p:nvPr/>
          </p:nvSpPr>
          <p:spPr>
            <a:xfrm>
              <a:off x="6441840" y="3465360"/>
              <a:ext cx="2062800" cy="2555640"/>
            </a:xfrm>
            <a:prstGeom prst="rect">
              <a:avLst/>
            </a:prstGeom>
            <a:solidFill>
              <a:srgbClr val="C2D59B"/>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Duale Berufs-ausbildung</a:t>
              </a:r>
              <a:endParaRPr lang="de-DE" sz="1600" b="0" u="none" strike="noStrike">
                <a:solidFill>
                  <a:srgbClr val="000000"/>
                </a:solidFill>
                <a:effectLst/>
                <a:uFillTx/>
                <a:latin typeface="Arial"/>
              </a:endParaRPr>
            </a:p>
            <a:p>
              <a:pPr algn="ctr">
                <a:lnSpc>
                  <a:spcPct val="100000"/>
                </a:lnSpc>
                <a:tabLst>
                  <a:tab pos="0" algn="l"/>
                </a:tabLst>
              </a:pPr>
              <a:endParaRPr lang="de-DE" sz="1600" b="0" u="none" strike="noStrike">
                <a:solidFill>
                  <a:srgbClr val="000000"/>
                </a:solidFill>
                <a:effectLst/>
                <a:uFillTx/>
                <a:latin typeface="Arial"/>
              </a:endParaRPr>
            </a:p>
            <a:p>
              <a:pPr>
                <a:lnSpc>
                  <a:spcPct val="100000"/>
                </a:lnSpc>
                <a:tabLst>
                  <a:tab pos="0" algn="l"/>
                </a:tabLst>
              </a:pPr>
              <a:r>
                <a:rPr lang="de-DE" sz="1400" b="0" u="none" strike="noStrike">
                  <a:solidFill>
                    <a:schemeClr val="dk1"/>
                  </a:solidFill>
                  <a:effectLst/>
                  <a:uFillTx/>
                  <a:latin typeface="Calibri"/>
                  <a:ea typeface="Calibri"/>
                </a:rPr>
                <a:t>- Wirtschaft /Verwaltung</a:t>
              </a:r>
              <a:endParaRPr lang="de-DE" sz="1400" b="0" u="none" strike="noStrike">
                <a:solidFill>
                  <a:srgbClr val="000000"/>
                </a:solidFill>
                <a:effectLst/>
                <a:uFillTx/>
                <a:latin typeface="Arial"/>
              </a:endParaRPr>
            </a:p>
            <a:p>
              <a:pPr>
                <a:lnSpc>
                  <a:spcPct val="100000"/>
                </a:lnSpc>
                <a:tabLst>
                  <a:tab pos="0" algn="l"/>
                </a:tabLst>
              </a:pPr>
              <a:r>
                <a:rPr lang="de-DE" sz="1400" b="0" u="none" strike="noStrike">
                  <a:solidFill>
                    <a:schemeClr val="dk1"/>
                  </a:solidFill>
                  <a:effectLst/>
                  <a:uFillTx/>
                  <a:latin typeface="Calibri"/>
                  <a:ea typeface="Calibri"/>
                </a:rPr>
                <a:t>- Gesundheit</a:t>
              </a:r>
              <a:endParaRPr lang="de-DE" sz="1400" b="0" u="none" strike="noStrike">
                <a:solidFill>
                  <a:srgbClr val="000000"/>
                </a:solidFill>
                <a:effectLst/>
                <a:uFillTx/>
                <a:latin typeface="Arial"/>
              </a:endParaRPr>
            </a:p>
            <a:p>
              <a:pPr>
                <a:lnSpc>
                  <a:spcPct val="100000"/>
                </a:lnSpc>
                <a:tabLst>
                  <a:tab pos="0" algn="l"/>
                </a:tabLst>
              </a:pPr>
              <a:r>
                <a:rPr lang="de-DE" sz="1400" b="0" u="none" strike="noStrike">
                  <a:solidFill>
                    <a:schemeClr val="dk1"/>
                  </a:solidFill>
                  <a:effectLst/>
                  <a:uFillTx/>
                  <a:latin typeface="Calibri"/>
                  <a:ea typeface="Calibri"/>
                </a:rPr>
                <a:t>- IT</a:t>
              </a:r>
              <a:endParaRPr lang="de-DE" sz="1400" b="0" u="none" strike="noStrike">
                <a:solidFill>
                  <a:srgbClr val="000000"/>
                </a:solidFill>
                <a:effectLst/>
                <a:uFillTx/>
                <a:latin typeface="Arial"/>
              </a:endParaRPr>
            </a:p>
            <a:p>
              <a:pPr marL="285840" indent="-184320" algn="ctr">
                <a:lnSpc>
                  <a:spcPct val="100000"/>
                </a:lnSpc>
                <a:tabLst>
                  <a:tab pos="0" algn="l"/>
                </a:tabLst>
              </a:pPr>
              <a:endParaRPr lang="de-DE" sz="1600" b="0" u="none" strike="noStrike">
                <a:solidFill>
                  <a:srgbClr val="000000"/>
                </a:solidFill>
                <a:effectLst/>
                <a:uFillTx/>
                <a:latin typeface="Arial"/>
              </a:endParaRPr>
            </a:p>
          </p:txBody>
        </p:sp>
        <p:sp>
          <p:nvSpPr>
            <p:cNvPr id="133" name="Google Shape;330;p5"/>
            <p:cNvSpPr/>
            <p:nvPr/>
          </p:nvSpPr>
          <p:spPr>
            <a:xfrm rot="16200000">
              <a:off x="7846200" y="4528800"/>
              <a:ext cx="1658160" cy="3380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ctr">
                <a:lnSpc>
                  <a:spcPct val="100000"/>
                </a:lnSpc>
                <a:tabLst>
                  <a:tab pos="0" algn="l"/>
                </a:tabLst>
              </a:pPr>
              <a:r>
                <a:rPr lang="de-DE" sz="1600" b="1" u="none" strike="noStrike">
                  <a:solidFill>
                    <a:srgbClr val="000000"/>
                  </a:solidFill>
                  <a:effectLst/>
                  <a:uFillTx/>
                  <a:latin typeface="Arial"/>
                  <a:ea typeface="Arial"/>
                </a:rPr>
                <a:t>2 - 3 Jahre</a:t>
              </a:r>
              <a:endParaRPr lang="de-DE" sz="1600" b="0" u="none" strike="noStrike">
                <a:solidFill>
                  <a:srgbClr val="000000"/>
                </a:solidFill>
                <a:effectLst/>
                <a:uFillTx/>
                <a:latin typeface="Arial"/>
              </a:endParaRPr>
            </a:p>
          </p:txBody>
        </p:sp>
      </p:grpSp>
      <p:cxnSp>
        <p:nvCxnSpPr>
          <p:cNvPr id="134" name="Google Shape;331;p5"/>
          <p:cNvCxnSpPr>
            <a:stCxn id="128" idx="0"/>
          </p:cNvCxnSpPr>
          <p:nvPr/>
        </p:nvCxnSpPr>
        <p:spPr>
          <a:xfrm rot="16200000" flipV="1">
            <a:off x="5124000" y="3079800"/>
            <a:ext cx="554760" cy="1828080"/>
          </a:xfrm>
          <a:prstGeom prst="bentConnector3">
            <a:avLst>
              <a:gd name="adj1" fmla="val 100000"/>
            </a:avLst>
          </a:prstGeom>
          <a:ln w="19050">
            <a:solidFill>
              <a:srgbClr val="000000"/>
            </a:solidFill>
            <a:round/>
            <a:tailEnd type="triangle" w="med" len="med"/>
          </a:ln>
        </p:spPr>
      </p:cxn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123"/>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124"/>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10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2207640" y="990720"/>
            <a:ext cx="8283240" cy="70920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Unsere Fachrichtungen</a:t>
            </a:r>
            <a:endParaRPr lang="de-DE" sz="2800" b="0" u="none" strike="noStrike">
              <a:solidFill>
                <a:srgbClr val="000000"/>
              </a:solidFill>
              <a:effectLst/>
              <a:uFillTx/>
              <a:latin typeface="Arial"/>
            </a:endParaRPr>
          </a:p>
        </p:txBody>
      </p:sp>
      <p:sp>
        <p:nvSpPr>
          <p:cNvPr id="136" name="Google Shape;156;g303faeac07a_0_0" descr="Bildergebnis für bautechniker"/>
          <p:cNvSpPr/>
          <p:nvPr/>
        </p:nvSpPr>
        <p:spPr>
          <a:xfrm>
            <a:off x="1679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sp>
        <p:nvSpPr>
          <p:cNvPr id="137" name="Google Shape;157;g303faeac07a_0_0" descr="Bildergebnis für bautechniker"/>
          <p:cNvSpPr/>
          <p:nvPr/>
        </p:nvSpPr>
        <p:spPr>
          <a:xfrm>
            <a:off x="1831800" y="792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sp>
        <p:nvSpPr>
          <p:cNvPr id="138" name="Google Shape;158;g303faeac07a_0_0" descr="Bildergebnis für KFZ Mechatroniker"/>
          <p:cNvSpPr/>
          <p:nvPr/>
        </p:nvSpPr>
        <p:spPr>
          <a:xfrm>
            <a:off x="1984440" y="16020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sp>
        <p:nvSpPr>
          <p:cNvPr id="139" name="Google Shape;159;g303faeac07a_0_0" descr="Bildergebnis für KFZ Mechatroniker"/>
          <p:cNvSpPr/>
          <p:nvPr/>
        </p:nvSpPr>
        <p:spPr>
          <a:xfrm>
            <a:off x="2136720" y="31284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pic>
        <p:nvPicPr>
          <p:cNvPr id="140" name="Google Shape;160;g303faeac07a_0_0"/>
          <p:cNvPicPr/>
          <p:nvPr/>
        </p:nvPicPr>
        <p:blipFill>
          <a:blip r:embed="rId3" cstate="email">
            <a:extLst>
              <a:ext uri="{28A0092B-C50C-407E-A947-70E740481C1C}">
                <a14:useLocalDpi xmlns:a14="http://schemas.microsoft.com/office/drawing/2010/main"/>
              </a:ext>
            </a:extLst>
          </a:blip>
          <a:srcRect/>
          <a:stretch/>
        </p:blipFill>
        <p:spPr>
          <a:xfrm>
            <a:off x="1524000" y="7920"/>
            <a:ext cx="2070720" cy="1164240"/>
          </a:xfrm>
          <a:prstGeom prst="rect">
            <a:avLst/>
          </a:prstGeom>
          <a:noFill/>
          <a:ln w="9525">
            <a:solidFill>
              <a:srgbClr val="000000"/>
            </a:solidFill>
            <a:round/>
          </a:ln>
        </p:spPr>
      </p:pic>
      <p:grpSp>
        <p:nvGrpSpPr>
          <p:cNvPr id="141" name="Google Shape;161;g303faeac07a_0_0"/>
          <p:cNvGrpSpPr/>
          <p:nvPr/>
        </p:nvGrpSpPr>
        <p:grpSpPr>
          <a:xfrm>
            <a:off x="2527320" y="1621080"/>
            <a:ext cx="2716560" cy="1591920"/>
            <a:chOff x="1003320" y="1621080"/>
            <a:chExt cx="2716560" cy="1591920"/>
          </a:xfrm>
        </p:grpSpPr>
        <p:pic>
          <p:nvPicPr>
            <p:cNvPr id="142" name="Google Shape;162;g303faeac07a_0_0"/>
            <p:cNvPicPr/>
            <p:nvPr/>
          </p:nvPicPr>
          <p:blipFill>
            <a:blip r:embed="rId4" cstate="email">
              <a:extLst>
                <a:ext uri="{28A0092B-C50C-407E-A947-70E740481C1C}">
                  <a14:useLocalDpi xmlns:a14="http://schemas.microsoft.com/office/drawing/2010/main"/>
                </a:ext>
              </a:extLst>
            </a:blip>
            <a:stretch/>
          </p:blipFill>
          <p:spPr>
            <a:xfrm>
              <a:off x="1003320" y="1621080"/>
              <a:ext cx="2385000" cy="1591920"/>
            </a:xfrm>
            <a:prstGeom prst="rect">
              <a:avLst/>
            </a:prstGeom>
            <a:noFill/>
            <a:ln w="0">
              <a:noFill/>
            </a:ln>
          </p:spPr>
        </p:pic>
        <p:sp>
          <p:nvSpPr>
            <p:cNvPr id="143" name="Google Shape;163;g303faeac07a_0_0"/>
            <p:cNvSpPr/>
            <p:nvPr/>
          </p:nvSpPr>
          <p:spPr>
            <a:xfrm>
              <a:off x="1296000" y="2876040"/>
              <a:ext cx="242388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de-DE" sz="1400" b="1" u="none" strike="noStrike">
                  <a:solidFill>
                    <a:srgbClr val="000000"/>
                  </a:solidFill>
                  <a:effectLst/>
                  <a:uFillTx/>
                  <a:latin typeface="Arial"/>
                  <a:ea typeface="Arial"/>
                </a:rPr>
                <a:t>Wirtschaft &amp; Verwaltung</a:t>
              </a:r>
              <a:endParaRPr lang="de-DE" sz="1400" b="0" u="none" strike="noStrike">
                <a:solidFill>
                  <a:srgbClr val="000000"/>
                </a:solidFill>
                <a:effectLst/>
                <a:uFillTx/>
                <a:latin typeface="Arial"/>
              </a:endParaRPr>
            </a:p>
          </p:txBody>
        </p:sp>
      </p:grpSp>
      <p:grpSp>
        <p:nvGrpSpPr>
          <p:cNvPr id="144" name="Google Shape;164;g303faeac07a_0_0"/>
          <p:cNvGrpSpPr/>
          <p:nvPr/>
        </p:nvGrpSpPr>
        <p:grpSpPr>
          <a:xfrm>
            <a:off x="6509640" y="1652400"/>
            <a:ext cx="2937240" cy="1646640"/>
            <a:chOff x="4985640" y="1652400"/>
            <a:chExt cx="2937240" cy="1646640"/>
          </a:xfrm>
        </p:grpSpPr>
        <p:pic>
          <p:nvPicPr>
            <p:cNvPr id="145" name="Google Shape;165;g303faeac07a_0_0" descr="http://www.pol-kraft.de/wp-content/uploads/2012/11/Alten-Pflege-zu-Hause.jpg"/>
            <p:cNvPicPr/>
            <p:nvPr/>
          </p:nvPicPr>
          <p:blipFill>
            <a:blip r:embed="rId5" cstate="email">
              <a:extLst>
                <a:ext uri="{28A0092B-C50C-407E-A947-70E740481C1C}">
                  <a14:useLocalDpi xmlns:a14="http://schemas.microsoft.com/office/drawing/2010/main"/>
                </a:ext>
              </a:extLst>
            </a:blip>
            <a:stretch/>
          </p:blipFill>
          <p:spPr>
            <a:xfrm flipH="1">
              <a:off x="5712840" y="1652400"/>
              <a:ext cx="2210040" cy="1646640"/>
            </a:xfrm>
            <a:prstGeom prst="rect">
              <a:avLst/>
            </a:prstGeom>
            <a:noFill/>
            <a:ln w="0">
              <a:noFill/>
            </a:ln>
          </p:spPr>
        </p:pic>
        <p:sp>
          <p:nvSpPr>
            <p:cNvPr id="146" name="Google Shape;166;g303faeac07a_0_0"/>
            <p:cNvSpPr/>
            <p:nvPr/>
          </p:nvSpPr>
          <p:spPr>
            <a:xfrm>
              <a:off x="4985640" y="1670400"/>
              <a:ext cx="150084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anchor="t">
              <a:spAutoFit/>
            </a:bodyPr>
            <a:lstStyle/>
            <a:p>
              <a:pPr algn="r">
                <a:lnSpc>
                  <a:spcPct val="100000"/>
                </a:lnSpc>
                <a:tabLst>
                  <a:tab pos="0" algn="l"/>
                </a:tabLst>
              </a:pPr>
              <a:r>
                <a:rPr lang="de-DE" sz="1400" b="1" u="none" strike="noStrike">
                  <a:solidFill>
                    <a:srgbClr val="000000"/>
                  </a:solidFill>
                  <a:effectLst/>
                  <a:uFillTx/>
                  <a:latin typeface="Arial"/>
                  <a:ea typeface="Arial"/>
                </a:rPr>
                <a:t>Gesundheit</a:t>
              </a:r>
              <a:endParaRPr lang="de-DE" sz="1400" b="0" u="none" strike="noStrike">
                <a:solidFill>
                  <a:srgbClr val="000000"/>
                </a:solidFill>
                <a:effectLst/>
                <a:uFillTx/>
                <a:latin typeface="Arial"/>
              </a:endParaRPr>
            </a:p>
          </p:txBody>
        </p:sp>
      </p:grpSp>
      <p:grpSp>
        <p:nvGrpSpPr>
          <p:cNvPr id="147" name="Google Shape;167;g303faeac07a_0_0"/>
          <p:cNvGrpSpPr/>
          <p:nvPr/>
        </p:nvGrpSpPr>
        <p:grpSpPr>
          <a:xfrm>
            <a:off x="6591360" y="3562920"/>
            <a:ext cx="3171960" cy="1478520"/>
            <a:chOff x="5067360" y="3562920"/>
            <a:chExt cx="3171960" cy="1478520"/>
          </a:xfrm>
        </p:grpSpPr>
        <p:pic>
          <p:nvPicPr>
            <p:cNvPr id="148" name="Google Shape;168;g303faeac07a_0_0"/>
            <p:cNvPicPr/>
            <p:nvPr/>
          </p:nvPicPr>
          <p:blipFill>
            <a:blip r:embed="rId6" cstate="email">
              <a:extLst>
                <a:ext uri="{28A0092B-C50C-407E-A947-70E740481C1C}">
                  <a14:useLocalDpi xmlns:a14="http://schemas.microsoft.com/office/drawing/2010/main"/>
                </a:ext>
              </a:extLst>
            </a:blip>
            <a:stretch/>
          </p:blipFill>
          <p:spPr>
            <a:xfrm>
              <a:off x="6029280" y="3690720"/>
              <a:ext cx="2210040" cy="1350720"/>
            </a:xfrm>
            <a:prstGeom prst="rect">
              <a:avLst/>
            </a:prstGeom>
            <a:noFill/>
            <a:ln w="0">
              <a:noFill/>
            </a:ln>
          </p:spPr>
        </p:pic>
        <p:sp>
          <p:nvSpPr>
            <p:cNvPr id="149" name="Google Shape;169;g303faeac07a_0_0"/>
            <p:cNvSpPr/>
            <p:nvPr/>
          </p:nvSpPr>
          <p:spPr>
            <a:xfrm>
              <a:off x="5067360" y="3562920"/>
              <a:ext cx="284832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anchor="t">
              <a:spAutoFit/>
            </a:bodyPr>
            <a:lstStyle/>
            <a:p>
              <a:pPr algn="r">
                <a:lnSpc>
                  <a:spcPct val="100000"/>
                </a:lnSpc>
                <a:tabLst>
                  <a:tab pos="0" algn="l"/>
                </a:tabLst>
              </a:pPr>
              <a:r>
                <a:rPr lang="de-DE" sz="1400" b="1" u="none" strike="noStrike">
                  <a:solidFill>
                    <a:srgbClr val="000000"/>
                  </a:solidFill>
                  <a:effectLst/>
                  <a:uFillTx/>
                  <a:latin typeface="Arial"/>
                  <a:ea typeface="Arial"/>
                </a:rPr>
                <a:t>Gestaltungs-/Medientechnik</a:t>
              </a:r>
              <a:endParaRPr lang="de-DE" sz="1400" b="0" u="none" strike="noStrike">
                <a:solidFill>
                  <a:srgbClr val="000000"/>
                </a:solidFill>
                <a:effectLst/>
                <a:uFillTx/>
                <a:latin typeface="Arial"/>
              </a:endParaRPr>
            </a:p>
          </p:txBody>
        </p:sp>
      </p:grpSp>
      <p:grpSp>
        <p:nvGrpSpPr>
          <p:cNvPr id="150" name="Google Shape;170;g303faeac07a_0_0"/>
          <p:cNvGrpSpPr/>
          <p:nvPr/>
        </p:nvGrpSpPr>
        <p:grpSpPr>
          <a:xfrm>
            <a:off x="7245840" y="5304240"/>
            <a:ext cx="3125520" cy="1466280"/>
            <a:chOff x="5721840" y="5304240"/>
            <a:chExt cx="3125520" cy="1466280"/>
          </a:xfrm>
        </p:grpSpPr>
        <p:pic>
          <p:nvPicPr>
            <p:cNvPr id="151" name="Google Shape;171;g303faeac07a_0_0"/>
            <p:cNvPicPr/>
            <p:nvPr/>
          </p:nvPicPr>
          <p:blipFill>
            <a:blip r:embed="rId7" cstate="email">
              <a:extLst>
                <a:ext uri="{28A0092B-C50C-407E-A947-70E740481C1C}">
                  <a14:useLocalDpi xmlns:a14="http://schemas.microsoft.com/office/drawing/2010/main"/>
                </a:ext>
              </a:extLst>
            </a:blip>
            <a:stretch/>
          </p:blipFill>
          <p:spPr>
            <a:xfrm>
              <a:off x="6710400" y="5304240"/>
              <a:ext cx="2136960" cy="1466280"/>
            </a:xfrm>
            <a:prstGeom prst="rect">
              <a:avLst/>
            </a:prstGeom>
            <a:noFill/>
            <a:ln w="0">
              <a:noFill/>
            </a:ln>
          </p:spPr>
        </p:pic>
        <p:sp>
          <p:nvSpPr>
            <p:cNvPr id="152" name="Google Shape;172;g303faeac07a_0_0"/>
            <p:cNvSpPr/>
            <p:nvPr/>
          </p:nvSpPr>
          <p:spPr>
            <a:xfrm>
              <a:off x="5721840" y="6413040"/>
              <a:ext cx="211932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anchor="t">
              <a:spAutoFit/>
            </a:bodyPr>
            <a:lstStyle/>
            <a:p>
              <a:pPr algn="r">
                <a:lnSpc>
                  <a:spcPct val="100000"/>
                </a:lnSpc>
                <a:tabLst>
                  <a:tab pos="0" algn="l"/>
                </a:tabLst>
              </a:pPr>
              <a:r>
                <a:rPr lang="de-DE" sz="1400" b="1" u="none" strike="noStrike">
                  <a:solidFill>
                    <a:srgbClr val="000000"/>
                  </a:solidFill>
                  <a:effectLst/>
                  <a:uFillTx/>
                  <a:latin typeface="Arial"/>
                  <a:ea typeface="Arial"/>
                </a:rPr>
                <a:t>Praktische Informatik</a:t>
              </a:r>
              <a:endParaRPr lang="de-DE" sz="1400" b="0" u="none" strike="noStrike">
                <a:solidFill>
                  <a:srgbClr val="000000"/>
                </a:solidFill>
                <a:effectLst/>
                <a:uFillTx/>
                <a:latin typeface="Arial"/>
              </a:endParaRPr>
            </a:p>
          </p:txBody>
        </p:sp>
      </p:grpSp>
      <p:grpSp>
        <p:nvGrpSpPr>
          <p:cNvPr id="153" name="Google Shape;173;g303faeac07a_0_0"/>
          <p:cNvGrpSpPr/>
          <p:nvPr/>
        </p:nvGrpSpPr>
        <p:grpSpPr>
          <a:xfrm>
            <a:off x="2523720" y="5042160"/>
            <a:ext cx="3633120" cy="1620720"/>
            <a:chOff x="999720" y="5042160"/>
            <a:chExt cx="3633120" cy="1620720"/>
          </a:xfrm>
        </p:grpSpPr>
        <p:pic>
          <p:nvPicPr>
            <p:cNvPr id="154" name="Google Shape;174;g303faeac07a_0_0"/>
            <p:cNvPicPr/>
            <p:nvPr/>
          </p:nvPicPr>
          <p:blipFill>
            <a:blip r:embed="rId8"/>
            <a:stretch/>
          </p:blipFill>
          <p:spPr>
            <a:xfrm>
              <a:off x="999720" y="5042160"/>
              <a:ext cx="2143800" cy="1467000"/>
            </a:xfrm>
            <a:prstGeom prst="rect">
              <a:avLst/>
            </a:prstGeom>
            <a:noFill/>
            <a:ln w="0">
              <a:noFill/>
            </a:ln>
          </p:spPr>
        </p:pic>
        <p:sp>
          <p:nvSpPr>
            <p:cNvPr id="155" name="Google Shape;175;g303faeac07a_0_0"/>
            <p:cNvSpPr/>
            <p:nvPr/>
          </p:nvSpPr>
          <p:spPr>
            <a:xfrm>
              <a:off x="1296000" y="6355440"/>
              <a:ext cx="333684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pPr>
              <a:r>
                <a:rPr lang="de-DE" sz="1400" b="1" u="none" strike="noStrike">
                  <a:solidFill>
                    <a:srgbClr val="000000"/>
                  </a:solidFill>
                  <a:effectLst/>
                  <a:uFillTx/>
                  <a:latin typeface="Arial"/>
                  <a:ea typeface="Arial"/>
                </a:rPr>
                <a:t>Umwelttechnik </a:t>
              </a:r>
              <a:r>
                <a:rPr lang="de-DE" sz="1200" b="0" u="none" strike="noStrike">
                  <a:solidFill>
                    <a:srgbClr val="000000"/>
                  </a:solidFill>
                  <a:effectLst/>
                  <a:uFillTx/>
                  <a:latin typeface="Arial"/>
                  <a:ea typeface="Arial"/>
                </a:rPr>
                <a:t>( in Kooperation mit HMS)</a:t>
              </a:r>
              <a:endParaRPr lang="de-DE" sz="1200" b="0" u="none" strike="noStrike">
                <a:solidFill>
                  <a:srgbClr val="000000"/>
                </a:solidFill>
                <a:effectLst/>
                <a:uFillTx/>
                <a:latin typeface="Arial"/>
              </a:endParaRPr>
            </a:p>
          </p:txBody>
        </p:sp>
      </p:grpSp>
      <p:grpSp>
        <p:nvGrpSpPr>
          <p:cNvPr id="156" name="Google Shape;176;g303faeac07a_0_0"/>
          <p:cNvGrpSpPr/>
          <p:nvPr/>
        </p:nvGrpSpPr>
        <p:grpSpPr>
          <a:xfrm>
            <a:off x="2562600" y="3429000"/>
            <a:ext cx="3342960" cy="1462320"/>
            <a:chOff x="1038600" y="3429000"/>
            <a:chExt cx="3342960" cy="1462320"/>
          </a:xfrm>
        </p:grpSpPr>
        <p:pic>
          <p:nvPicPr>
            <p:cNvPr id="157" name="Google Shape;177;g303faeac07a_0_0"/>
            <p:cNvPicPr/>
            <p:nvPr/>
          </p:nvPicPr>
          <p:blipFill>
            <a:blip r:embed="rId9" cstate="email">
              <a:extLst>
                <a:ext uri="{28A0092B-C50C-407E-A947-70E740481C1C}">
                  <a14:useLocalDpi xmlns:a14="http://schemas.microsoft.com/office/drawing/2010/main"/>
                </a:ext>
              </a:extLst>
            </a:blip>
            <a:stretch/>
          </p:blipFill>
          <p:spPr>
            <a:xfrm flipH="1">
              <a:off x="1038600" y="3429000"/>
              <a:ext cx="2188080" cy="1458720"/>
            </a:xfrm>
            <a:prstGeom prst="rect">
              <a:avLst/>
            </a:prstGeom>
            <a:noFill/>
            <a:ln w="0">
              <a:noFill/>
            </a:ln>
          </p:spPr>
        </p:pic>
        <p:sp>
          <p:nvSpPr>
            <p:cNvPr id="158" name="Google Shape;178;g303faeac07a_0_0"/>
            <p:cNvSpPr/>
            <p:nvPr/>
          </p:nvSpPr>
          <p:spPr>
            <a:xfrm>
              <a:off x="1271160" y="4583880"/>
              <a:ext cx="311040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de-DE" sz="1400" b="1" u="none" strike="noStrike">
                  <a:solidFill>
                    <a:srgbClr val="000000"/>
                  </a:solidFill>
                  <a:effectLst/>
                  <a:uFillTx/>
                  <a:latin typeface="Arial"/>
                  <a:ea typeface="Arial"/>
                </a:rPr>
                <a:t>Mechatronik </a:t>
              </a:r>
              <a:r>
                <a:rPr lang="de-DE" sz="1200" b="0" u="none" strike="noStrike">
                  <a:solidFill>
                    <a:srgbClr val="000000"/>
                  </a:solidFill>
                  <a:effectLst/>
                  <a:uFillTx/>
                  <a:latin typeface="Arial"/>
                  <a:ea typeface="Arial"/>
                </a:rPr>
                <a:t>( in Kooperation mit HMS)</a:t>
              </a:r>
              <a:endParaRPr lang="de-DE" sz="1200" b="0" u="none" strike="noStrike">
                <a:solidFill>
                  <a:srgbClr val="000000"/>
                </a:solidFill>
                <a:effectLst/>
                <a:uFillTx/>
                <a:latin typeface="Arial"/>
              </a:endParaRP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2" name="Google Shape;245;p3"/>
          <p:cNvCxnSpPr/>
          <p:nvPr/>
        </p:nvCxnSpPr>
        <p:spPr>
          <a:xfrm flipV="1">
            <a:off x="5303640" y="1988640"/>
            <a:ext cx="720" cy="2305080"/>
          </a:xfrm>
          <a:prstGeom prst="straightConnector1">
            <a:avLst/>
          </a:prstGeom>
          <a:ln w="19050">
            <a:solidFill>
              <a:srgbClr val="000000"/>
            </a:solidFill>
            <a:round/>
            <a:tailEnd type="triangle" w="med" len="med"/>
          </a:ln>
        </p:spPr>
      </p:cxnSp>
      <p:sp>
        <p:nvSpPr>
          <p:cNvPr id="193" name="PlaceHolder 1"/>
          <p:cNvSpPr>
            <a:spLocks noGrp="1"/>
          </p:cNvSpPr>
          <p:nvPr>
            <p:ph type="title"/>
          </p:nvPr>
        </p:nvSpPr>
        <p:spPr>
          <a:xfrm>
            <a:off x="1822440" y="331920"/>
            <a:ext cx="7814520" cy="71064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400" b="1" u="none" strike="noStrike">
                <a:solidFill>
                  <a:schemeClr val="dk1"/>
                </a:solidFill>
                <a:effectLst/>
                <a:uFillTx/>
                <a:latin typeface="Calibri"/>
                <a:ea typeface="Calibri"/>
              </a:rPr>
              <a:t>Angebote der Heinrich Metzendorf Schule </a:t>
            </a:r>
            <a:r>
              <a:rPr lang="de-DE" sz="1400" b="1" u="none" strike="noStrike">
                <a:solidFill>
                  <a:schemeClr val="dk1"/>
                </a:solidFill>
                <a:effectLst/>
                <a:uFillTx/>
                <a:latin typeface="Calibri"/>
                <a:ea typeface="Calibri"/>
              </a:rPr>
              <a:t>(nach MSA)</a:t>
            </a:r>
            <a:endParaRPr lang="de-DE" sz="1400" b="0" u="none" strike="noStrike">
              <a:solidFill>
                <a:srgbClr val="000000"/>
              </a:solidFill>
              <a:effectLst/>
              <a:uFillTx/>
              <a:latin typeface="Arial"/>
            </a:endParaRPr>
          </a:p>
          <a:p>
            <a:pPr indent="0" algn="ctr">
              <a:lnSpc>
                <a:spcPct val="100000"/>
              </a:lnSpc>
              <a:buNone/>
              <a:tabLst>
                <a:tab pos="0" algn="l"/>
              </a:tabLst>
            </a:pPr>
            <a:endParaRPr lang="de-DE" sz="2400" b="0" u="none" strike="noStrike">
              <a:solidFill>
                <a:srgbClr val="000000"/>
              </a:solidFill>
              <a:effectLst/>
              <a:uFillTx/>
              <a:latin typeface="Arial"/>
            </a:endParaRPr>
          </a:p>
        </p:txBody>
      </p:sp>
      <p:sp>
        <p:nvSpPr>
          <p:cNvPr id="194" name="Google Shape;247;p3"/>
          <p:cNvSpPr/>
          <p:nvPr/>
        </p:nvSpPr>
        <p:spPr>
          <a:xfrm>
            <a:off x="4151280" y="1413000"/>
            <a:ext cx="4607640" cy="5756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Allgemeine Fachhochschulreife</a:t>
            </a:r>
            <a:endParaRPr lang="de-DE" sz="1600" b="0" u="none" strike="noStrike">
              <a:solidFill>
                <a:srgbClr val="000000"/>
              </a:solidFill>
              <a:effectLst/>
              <a:uFillTx/>
              <a:latin typeface="Arial"/>
            </a:endParaRPr>
          </a:p>
        </p:txBody>
      </p:sp>
      <p:sp>
        <p:nvSpPr>
          <p:cNvPr id="195" name="Google Shape;248;p3"/>
          <p:cNvSpPr/>
          <p:nvPr/>
        </p:nvSpPr>
        <p:spPr>
          <a:xfrm>
            <a:off x="2443080" y="6229440"/>
            <a:ext cx="8116560" cy="51192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1600" b="1" u="none" strike="noStrike">
                <a:solidFill>
                  <a:srgbClr val="000000"/>
                </a:solidFill>
                <a:effectLst/>
                <a:uFillTx/>
                <a:latin typeface="Calibri"/>
                <a:ea typeface="Calibri"/>
              </a:rPr>
              <a:t>Mittlerer Schulabschluss (MSA)</a:t>
            </a:r>
            <a:endParaRPr lang="de-DE" sz="1600" b="0" u="none" strike="noStrike">
              <a:solidFill>
                <a:srgbClr val="000000"/>
              </a:solidFill>
              <a:effectLst/>
              <a:uFillTx/>
              <a:latin typeface="Arial"/>
            </a:endParaRPr>
          </a:p>
        </p:txBody>
      </p:sp>
      <p:sp>
        <p:nvSpPr>
          <p:cNvPr id="196" name="Google Shape;249;p3"/>
          <p:cNvSpPr/>
          <p:nvPr/>
        </p:nvSpPr>
        <p:spPr>
          <a:xfrm>
            <a:off x="8040000" y="3717000"/>
            <a:ext cx="1439280" cy="2303640"/>
          </a:xfrm>
          <a:prstGeom prst="rect">
            <a:avLst/>
          </a:prstGeom>
          <a:solidFill>
            <a:srgbClr val="76923C"/>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Duale Berufs-ausbildung</a:t>
            </a:r>
            <a:endParaRPr lang="de-DE" sz="1600" b="0" u="none" strike="noStrike">
              <a:solidFill>
                <a:srgbClr val="FFFFFF"/>
              </a:solidFill>
              <a:effectLst/>
              <a:uFillTx/>
              <a:latin typeface="Arial"/>
            </a:endParaRPr>
          </a:p>
          <a:p>
            <a:pPr algn="ctr">
              <a:lnSpc>
                <a:spcPct val="100000"/>
              </a:lnSpc>
              <a:tabLst>
                <a:tab pos="0" algn="l"/>
              </a:tabLst>
            </a:pPr>
            <a:endParaRPr lang="de-DE" sz="1600" b="0" u="none" strike="noStrike">
              <a:solidFill>
                <a:srgbClr val="FFFFFF"/>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Elektrotechnik</a:t>
            </a:r>
            <a:endParaRPr lang="de-DE" sz="1200" b="0" u="none" strike="noStrike">
              <a:solidFill>
                <a:srgbClr val="FFFFFF"/>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Metalltechnik</a:t>
            </a:r>
            <a:endParaRPr lang="de-DE" sz="1200" b="0" u="none" strike="noStrike">
              <a:solidFill>
                <a:srgbClr val="FFFFFF"/>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Bautechnik</a:t>
            </a:r>
            <a:endParaRPr lang="de-DE" sz="1200" b="0" u="none" strike="noStrike">
              <a:solidFill>
                <a:srgbClr val="FFFFFF"/>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Holztechnik</a:t>
            </a:r>
            <a:endParaRPr lang="de-DE" sz="1200" b="0" u="none" strike="noStrike">
              <a:solidFill>
                <a:srgbClr val="FFFFFF"/>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Ernährung</a:t>
            </a:r>
            <a:endParaRPr lang="de-DE" sz="1200" b="0" u="none" strike="noStrike">
              <a:solidFill>
                <a:srgbClr val="FFFFFF"/>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a:t>
            </a:r>
            <a:endParaRPr lang="de-DE" sz="1200" b="0" u="none" strike="noStrike">
              <a:solidFill>
                <a:srgbClr val="FFFFFF"/>
              </a:solidFill>
              <a:effectLst/>
              <a:uFillTx/>
              <a:latin typeface="Arial"/>
            </a:endParaRPr>
          </a:p>
          <a:p>
            <a:pPr marL="285840" indent="-184320" algn="ctr">
              <a:lnSpc>
                <a:spcPct val="100000"/>
              </a:lnSpc>
              <a:tabLst>
                <a:tab pos="0" algn="l"/>
              </a:tabLst>
            </a:pPr>
            <a:endParaRPr lang="de-DE" sz="1600" b="0" u="none" strike="noStrike">
              <a:solidFill>
                <a:srgbClr val="FFFFFF"/>
              </a:solidFill>
              <a:effectLst/>
              <a:uFillTx/>
              <a:latin typeface="Arial"/>
            </a:endParaRPr>
          </a:p>
        </p:txBody>
      </p:sp>
      <p:sp>
        <p:nvSpPr>
          <p:cNvPr id="197" name="Google Shape;250;p3"/>
          <p:cNvSpPr/>
          <p:nvPr/>
        </p:nvSpPr>
        <p:spPr>
          <a:xfrm>
            <a:off x="4312200" y="4149000"/>
            <a:ext cx="1815120" cy="1871640"/>
          </a:xfrm>
          <a:prstGeom prst="rect">
            <a:avLst/>
          </a:prstGeom>
          <a:solidFill>
            <a:srgbClr val="33CC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Fachoberschule (A)</a:t>
            </a:r>
            <a:endParaRPr lang="de-DE" sz="16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Metalltechnik</a:t>
            </a:r>
            <a:endParaRPr lang="de-DE" sz="12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rgbClr val="000000"/>
                </a:solidFill>
                <a:effectLst/>
                <a:uFillTx/>
                <a:latin typeface="Calibri"/>
                <a:ea typeface="Arial"/>
              </a:rPr>
              <a:t>Modularisierung in der Kombination Elektrotechnik + Informationstechnik</a:t>
            </a:r>
            <a:endParaRPr lang="de-DE" sz="12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Bautechnik</a:t>
            </a:r>
            <a:endParaRPr lang="de-DE" sz="12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Ernährung</a:t>
            </a:r>
            <a:endParaRPr lang="de-DE" sz="1200" b="0" u="none" strike="noStrike">
              <a:solidFill>
                <a:srgbClr val="000000"/>
              </a:solidFill>
              <a:effectLst/>
              <a:uFillTx/>
              <a:latin typeface="Arial"/>
            </a:endParaRPr>
          </a:p>
          <a:p>
            <a:pPr>
              <a:lnSpc>
                <a:spcPct val="100000"/>
              </a:lnSpc>
              <a:tabLst>
                <a:tab pos="0" algn="l"/>
              </a:tabLst>
            </a:pPr>
            <a:r>
              <a:rPr lang="de-DE" sz="1200" b="0" u="none" strike="noStrike">
                <a:solidFill>
                  <a:schemeClr val="dk1"/>
                </a:solidFill>
                <a:effectLst/>
                <a:uFillTx/>
                <a:latin typeface="Calibri"/>
                <a:ea typeface="Calibri"/>
              </a:rPr>
              <a:t>- Gestaltung</a:t>
            </a:r>
            <a:endParaRPr lang="de-DE" sz="1200" b="0" u="none" strike="noStrike">
              <a:solidFill>
                <a:srgbClr val="000000"/>
              </a:solidFill>
              <a:effectLst/>
              <a:uFillTx/>
              <a:latin typeface="Arial"/>
            </a:endParaRPr>
          </a:p>
        </p:txBody>
      </p:sp>
      <p:sp>
        <p:nvSpPr>
          <p:cNvPr id="198" name="Google Shape;251;p3"/>
          <p:cNvSpPr/>
          <p:nvPr/>
        </p:nvSpPr>
        <p:spPr>
          <a:xfrm>
            <a:off x="2443080" y="3717000"/>
            <a:ext cx="1439280" cy="2303640"/>
          </a:xfrm>
          <a:prstGeom prst="rect">
            <a:avLst/>
          </a:prstGeom>
          <a:solidFill>
            <a:srgbClr val="3399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Berufliches</a:t>
            </a:r>
            <a:r>
              <a:rPr sz="1600"/>
              <a:t/>
            </a:r>
            <a:br>
              <a:rPr sz="1600"/>
            </a:br>
            <a:r>
              <a:rPr lang="de-DE" sz="1600" b="1" u="none" strike="noStrike">
                <a:solidFill>
                  <a:schemeClr val="dk1"/>
                </a:solidFill>
                <a:effectLst/>
                <a:uFillTx/>
                <a:latin typeface="Calibri"/>
                <a:ea typeface="Calibri"/>
              </a:rPr>
              <a:t>Gymnasium</a:t>
            </a:r>
            <a:r>
              <a:rPr sz="1600"/>
              <a:t/>
            </a:r>
            <a:br>
              <a:rPr sz="1600"/>
            </a:br>
            <a:r>
              <a:rPr lang="de-DE" sz="1200" b="0" u="none" strike="noStrike">
                <a:solidFill>
                  <a:schemeClr val="dk1"/>
                </a:solidFill>
                <a:effectLst/>
                <a:uFillTx/>
                <a:latin typeface="Calibri"/>
                <a:ea typeface="Calibri"/>
              </a:rPr>
              <a:t>(in Kooperation mit der KKS)</a:t>
            </a:r>
            <a:endParaRPr lang="de-DE" sz="1200" b="0" u="none" strike="noStrike">
              <a:solidFill>
                <a:srgbClr val="FFFFFF"/>
              </a:solidFill>
              <a:effectLst/>
              <a:uFillTx/>
              <a:latin typeface="Arial"/>
            </a:endParaRPr>
          </a:p>
          <a:p>
            <a:pPr algn="ctr">
              <a:lnSpc>
                <a:spcPct val="100000"/>
              </a:lnSpc>
              <a:tabLst>
                <a:tab pos="0" algn="l"/>
              </a:tabLst>
            </a:pPr>
            <a:endParaRPr lang="de-DE" sz="1200" b="0" u="none" strike="noStrike">
              <a:solidFill>
                <a:srgbClr val="FFFFFF"/>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Mechatronik</a:t>
            </a:r>
            <a:endParaRPr lang="de-DE" sz="1200" b="0" u="none" strike="noStrike">
              <a:solidFill>
                <a:srgbClr val="FFFFFF"/>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Umwelttechnik</a:t>
            </a:r>
            <a:endParaRPr lang="de-DE" sz="1200" b="0" u="none" strike="noStrike">
              <a:solidFill>
                <a:srgbClr val="FFFFFF"/>
              </a:solidFill>
              <a:effectLst/>
              <a:uFillTx/>
              <a:latin typeface="Arial"/>
            </a:endParaRPr>
          </a:p>
        </p:txBody>
      </p:sp>
      <p:sp>
        <p:nvSpPr>
          <p:cNvPr id="199" name="Google Shape;252;p3"/>
          <p:cNvSpPr/>
          <p:nvPr/>
        </p:nvSpPr>
        <p:spPr>
          <a:xfrm>
            <a:off x="6816360" y="2493000"/>
            <a:ext cx="1439280" cy="720000"/>
          </a:xfrm>
          <a:prstGeom prst="rect">
            <a:avLst/>
          </a:prstGeom>
          <a:solidFill>
            <a:srgbClr val="66CC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Fachober-</a:t>
            </a:r>
            <a:r>
              <a:rPr sz="1600"/>
              <a:t/>
            </a:r>
            <a:br>
              <a:rPr sz="1600"/>
            </a:br>
            <a:r>
              <a:rPr lang="de-DE" sz="1600" b="1" u="none" strike="noStrike">
                <a:solidFill>
                  <a:schemeClr val="dk1"/>
                </a:solidFill>
                <a:effectLst/>
                <a:uFillTx/>
                <a:latin typeface="Calibri"/>
                <a:ea typeface="Calibri"/>
              </a:rPr>
              <a:t>schule (B)</a:t>
            </a:r>
            <a:endParaRPr lang="de-DE" sz="1600" b="0" u="none" strike="noStrike">
              <a:solidFill>
                <a:srgbClr val="000000"/>
              </a:solidFill>
              <a:effectLst/>
              <a:uFillTx/>
              <a:latin typeface="Arial"/>
            </a:endParaRPr>
          </a:p>
        </p:txBody>
      </p:sp>
      <p:sp>
        <p:nvSpPr>
          <p:cNvPr id="200" name="Google Shape;253;p3"/>
          <p:cNvSpPr/>
          <p:nvPr/>
        </p:nvSpPr>
        <p:spPr>
          <a:xfrm>
            <a:off x="2437680" y="1412640"/>
            <a:ext cx="1542600" cy="5756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Allgemeine Hochschulreife</a:t>
            </a:r>
            <a:endParaRPr lang="de-DE" sz="1600" b="0" u="none" strike="noStrike">
              <a:solidFill>
                <a:srgbClr val="000000"/>
              </a:solidFill>
              <a:effectLst/>
              <a:uFillTx/>
              <a:latin typeface="Arial"/>
            </a:endParaRPr>
          </a:p>
        </p:txBody>
      </p:sp>
      <p:cxnSp>
        <p:nvCxnSpPr>
          <p:cNvPr id="201" name="Google Shape;254;p3"/>
          <p:cNvCxnSpPr/>
          <p:nvPr/>
        </p:nvCxnSpPr>
        <p:spPr>
          <a:xfrm flipH="1">
            <a:off x="7623120" y="3362400"/>
            <a:ext cx="1198440" cy="12240"/>
          </a:xfrm>
          <a:prstGeom prst="straightConnector1">
            <a:avLst/>
          </a:prstGeom>
          <a:ln w="19050">
            <a:solidFill>
              <a:srgbClr val="000000"/>
            </a:solidFill>
            <a:round/>
          </a:ln>
        </p:spPr>
      </p:cxnSp>
      <p:cxnSp>
        <p:nvCxnSpPr>
          <p:cNvPr id="202" name="Google Shape;255;p3"/>
          <p:cNvCxnSpPr/>
          <p:nvPr/>
        </p:nvCxnSpPr>
        <p:spPr>
          <a:xfrm flipV="1">
            <a:off x="8771520" y="3213360"/>
            <a:ext cx="936360" cy="504360"/>
          </a:xfrm>
          <a:prstGeom prst="bentConnector3">
            <a:avLst>
              <a:gd name="adj1" fmla="val 76923"/>
            </a:avLst>
          </a:prstGeom>
          <a:ln w="19050">
            <a:solidFill>
              <a:srgbClr val="000000"/>
            </a:solidFill>
            <a:round/>
            <a:tailEnd type="triangle" w="med" len="med"/>
          </a:ln>
        </p:spPr>
      </p:cxnSp>
      <p:cxnSp>
        <p:nvCxnSpPr>
          <p:cNvPr id="203" name="Google Shape;256;p3"/>
          <p:cNvCxnSpPr/>
          <p:nvPr/>
        </p:nvCxnSpPr>
        <p:spPr>
          <a:xfrm flipV="1">
            <a:off x="3143640" y="2004840"/>
            <a:ext cx="720" cy="1712880"/>
          </a:xfrm>
          <a:prstGeom prst="straightConnector1">
            <a:avLst/>
          </a:prstGeom>
          <a:ln w="19050">
            <a:solidFill>
              <a:srgbClr val="000000"/>
            </a:solidFill>
            <a:round/>
            <a:tailEnd type="triangle" w="med" len="med"/>
          </a:ln>
        </p:spPr>
      </p:cxnSp>
      <p:cxnSp>
        <p:nvCxnSpPr>
          <p:cNvPr id="204" name="Google Shape;257;p3"/>
          <p:cNvCxnSpPr/>
          <p:nvPr/>
        </p:nvCxnSpPr>
        <p:spPr>
          <a:xfrm flipV="1">
            <a:off x="7530960" y="1989000"/>
            <a:ext cx="720" cy="504360"/>
          </a:xfrm>
          <a:prstGeom prst="straightConnector1">
            <a:avLst/>
          </a:prstGeom>
          <a:ln w="19050">
            <a:solidFill>
              <a:srgbClr val="000000"/>
            </a:solidFill>
            <a:round/>
            <a:tailEnd type="triangle" w="med" len="med"/>
          </a:ln>
        </p:spPr>
      </p:cxnSp>
      <p:cxnSp>
        <p:nvCxnSpPr>
          <p:cNvPr id="205" name="Google Shape;258;p3"/>
          <p:cNvCxnSpPr/>
          <p:nvPr/>
        </p:nvCxnSpPr>
        <p:spPr>
          <a:xfrm flipH="1" flipV="1">
            <a:off x="9691320" y="1988640"/>
            <a:ext cx="5760" cy="864360"/>
          </a:xfrm>
          <a:prstGeom prst="straightConnector1">
            <a:avLst/>
          </a:prstGeom>
          <a:ln w="19050">
            <a:solidFill>
              <a:srgbClr val="000000"/>
            </a:solidFill>
            <a:round/>
            <a:tailEnd type="triangle" w="med" len="med"/>
          </a:ln>
        </p:spPr>
      </p:cxnSp>
      <p:sp>
        <p:nvSpPr>
          <p:cNvPr id="206" name="Google Shape;259;p3"/>
          <p:cNvSpPr/>
          <p:nvPr/>
        </p:nvSpPr>
        <p:spPr>
          <a:xfrm>
            <a:off x="8975640" y="2133720"/>
            <a:ext cx="1439280" cy="1079280"/>
          </a:xfrm>
          <a:prstGeom prst="rect">
            <a:avLst/>
          </a:prstGeom>
          <a:solidFill>
            <a:srgbClr val="8CB3E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Fachschule</a:t>
            </a:r>
            <a:r>
              <a:rPr sz="1600"/>
              <a:t/>
            </a:r>
            <a:br>
              <a:rPr sz="1600"/>
            </a:br>
            <a:r>
              <a:rPr lang="de-DE" sz="1600" b="1" u="none" strike="noStrike">
                <a:solidFill>
                  <a:schemeClr val="dk1"/>
                </a:solidFill>
                <a:effectLst/>
                <a:uFillTx/>
                <a:latin typeface="Calibri"/>
                <a:ea typeface="Calibri"/>
              </a:rPr>
              <a:t>für</a:t>
            </a:r>
            <a:r>
              <a:rPr sz="1600"/>
              <a:t/>
            </a:r>
            <a:br>
              <a:rPr sz="1600"/>
            </a:br>
            <a:r>
              <a:rPr lang="de-DE" sz="1600" b="1" u="none" strike="noStrike">
                <a:solidFill>
                  <a:schemeClr val="dk1"/>
                </a:solidFill>
                <a:effectLst/>
                <a:uFillTx/>
                <a:latin typeface="Calibri"/>
                <a:ea typeface="Calibri"/>
              </a:rPr>
              <a:t>Bautechnik</a:t>
            </a:r>
            <a:endParaRPr lang="de-DE" sz="1600" b="0" u="none" strike="noStrike">
              <a:solidFill>
                <a:srgbClr val="000000"/>
              </a:solidFill>
              <a:effectLst/>
              <a:uFillTx/>
              <a:latin typeface="Arial"/>
            </a:endParaRPr>
          </a:p>
        </p:txBody>
      </p:sp>
      <p:cxnSp>
        <p:nvCxnSpPr>
          <p:cNvPr id="207" name="Google Shape;260;p3"/>
          <p:cNvCxnSpPr>
            <a:endCxn id="198" idx="2"/>
          </p:cNvCxnSpPr>
          <p:nvPr/>
        </p:nvCxnSpPr>
        <p:spPr>
          <a:xfrm flipH="1" flipV="1">
            <a:off x="3162720" y="6020640"/>
            <a:ext cx="1080" cy="209160"/>
          </a:xfrm>
          <a:prstGeom prst="straightConnector1">
            <a:avLst/>
          </a:prstGeom>
          <a:ln w="19050">
            <a:solidFill>
              <a:srgbClr val="000000"/>
            </a:solidFill>
            <a:round/>
          </a:ln>
        </p:spPr>
      </p:cxnSp>
      <p:cxnSp>
        <p:nvCxnSpPr>
          <p:cNvPr id="208" name="Google Shape;261;p3"/>
          <p:cNvCxnSpPr/>
          <p:nvPr/>
        </p:nvCxnSpPr>
        <p:spPr>
          <a:xfrm flipV="1">
            <a:off x="5303640" y="6022800"/>
            <a:ext cx="720" cy="208800"/>
          </a:xfrm>
          <a:prstGeom prst="straightConnector1">
            <a:avLst/>
          </a:prstGeom>
          <a:ln w="19050">
            <a:solidFill>
              <a:srgbClr val="000000"/>
            </a:solidFill>
            <a:round/>
          </a:ln>
        </p:spPr>
      </p:cxnSp>
      <p:cxnSp>
        <p:nvCxnSpPr>
          <p:cNvPr id="209" name="Google Shape;262;p3"/>
          <p:cNvCxnSpPr/>
          <p:nvPr/>
        </p:nvCxnSpPr>
        <p:spPr>
          <a:xfrm flipV="1">
            <a:off x="8759640" y="6009840"/>
            <a:ext cx="720" cy="208440"/>
          </a:xfrm>
          <a:prstGeom prst="straightConnector1">
            <a:avLst/>
          </a:prstGeom>
          <a:ln w="19050">
            <a:solidFill>
              <a:srgbClr val="000000"/>
            </a:solidFill>
            <a:round/>
          </a:ln>
        </p:spPr>
      </p:cxnSp>
      <p:sp>
        <p:nvSpPr>
          <p:cNvPr id="210" name="Google Shape;263;p3"/>
          <p:cNvSpPr/>
          <p:nvPr/>
        </p:nvSpPr>
        <p:spPr>
          <a:xfrm>
            <a:off x="8957640" y="1391760"/>
            <a:ext cx="1439280" cy="5756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Staatliche</a:t>
            </a:r>
            <a:endParaRPr lang="de-DE" sz="1600" b="0" u="none" strike="noStrike">
              <a:solidFill>
                <a:srgbClr val="000000"/>
              </a:solidFill>
              <a:effectLst/>
              <a:uFillTx/>
              <a:latin typeface="Arial"/>
            </a:endParaRPr>
          </a:p>
          <a:p>
            <a:pPr algn="ctr">
              <a:lnSpc>
                <a:spcPct val="100000"/>
              </a:lnSpc>
              <a:tabLst>
                <a:tab pos="0" algn="l"/>
              </a:tabLst>
            </a:pPr>
            <a:r>
              <a:rPr lang="de-DE" sz="1600" b="1" u="none" strike="noStrike">
                <a:solidFill>
                  <a:schemeClr val="dk1"/>
                </a:solidFill>
                <a:effectLst/>
                <a:uFillTx/>
                <a:latin typeface="Calibri"/>
                <a:ea typeface="Calibri"/>
              </a:rPr>
              <a:t>Anerkennung</a:t>
            </a:r>
            <a:endParaRPr lang="de-DE" sz="1600" b="0" u="none" strike="noStrike">
              <a:solidFill>
                <a:srgbClr val="000000"/>
              </a:solidFill>
              <a:effectLst/>
              <a:uFillTx/>
              <a:latin typeface="Arial"/>
            </a:endParaRPr>
          </a:p>
        </p:txBody>
      </p:sp>
      <p:cxnSp>
        <p:nvCxnSpPr>
          <p:cNvPr id="211" name="Google Shape;264;p3"/>
          <p:cNvCxnSpPr/>
          <p:nvPr/>
        </p:nvCxnSpPr>
        <p:spPr>
          <a:xfrm flipH="1">
            <a:off x="8256000" y="2430000"/>
            <a:ext cx="720360" cy="720"/>
          </a:xfrm>
          <a:prstGeom prst="straightConnector1">
            <a:avLst/>
          </a:prstGeom>
          <a:ln w="19050">
            <a:solidFill>
              <a:srgbClr val="000000"/>
            </a:solidFill>
            <a:prstDash val="dash"/>
            <a:round/>
          </a:ln>
        </p:spPr>
      </p:cxnSp>
      <p:cxnSp>
        <p:nvCxnSpPr>
          <p:cNvPr id="212" name="Google Shape;265;p3"/>
          <p:cNvCxnSpPr/>
          <p:nvPr/>
        </p:nvCxnSpPr>
        <p:spPr>
          <a:xfrm flipH="1" flipV="1">
            <a:off x="8256000" y="1998000"/>
            <a:ext cx="5760" cy="432360"/>
          </a:xfrm>
          <a:prstGeom prst="straightConnector1">
            <a:avLst/>
          </a:prstGeom>
          <a:ln w="19050">
            <a:solidFill>
              <a:srgbClr val="000000"/>
            </a:solidFill>
            <a:prstDash val="dash"/>
            <a:round/>
            <a:tailEnd type="triangle" w="med" len="med"/>
          </a:ln>
        </p:spPr>
      </p:cxnSp>
      <p:cxnSp>
        <p:nvCxnSpPr>
          <p:cNvPr id="213" name="Google Shape;266;p3"/>
          <p:cNvCxnSpPr/>
          <p:nvPr/>
        </p:nvCxnSpPr>
        <p:spPr>
          <a:xfrm flipH="1">
            <a:off x="6240000" y="3486240"/>
            <a:ext cx="1800360" cy="6840"/>
          </a:xfrm>
          <a:prstGeom prst="straightConnector1">
            <a:avLst/>
          </a:prstGeom>
          <a:ln w="19050">
            <a:solidFill>
              <a:srgbClr val="000000"/>
            </a:solidFill>
            <a:prstDash val="dash"/>
            <a:round/>
          </a:ln>
        </p:spPr>
      </p:cxnSp>
      <p:cxnSp>
        <p:nvCxnSpPr>
          <p:cNvPr id="214" name="Google Shape;267;p3"/>
          <p:cNvCxnSpPr/>
          <p:nvPr/>
        </p:nvCxnSpPr>
        <p:spPr>
          <a:xfrm flipV="1">
            <a:off x="6291840" y="1988640"/>
            <a:ext cx="9360" cy="1498320"/>
          </a:xfrm>
          <a:prstGeom prst="straightConnector1">
            <a:avLst/>
          </a:prstGeom>
          <a:ln w="19050">
            <a:solidFill>
              <a:srgbClr val="000000"/>
            </a:solidFill>
            <a:prstDash val="dash"/>
            <a:round/>
            <a:tailEnd type="triangle" w="med" len="med"/>
          </a:ln>
        </p:spPr>
      </p:cxnSp>
      <p:cxnSp>
        <p:nvCxnSpPr>
          <p:cNvPr id="215" name="Google Shape;270;p3"/>
          <p:cNvCxnSpPr/>
          <p:nvPr/>
        </p:nvCxnSpPr>
        <p:spPr>
          <a:xfrm flipH="1">
            <a:off x="8039640" y="3507480"/>
            <a:ext cx="11160" cy="221760"/>
          </a:xfrm>
          <a:prstGeom prst="straightConnector1">
            <a:avLst/>
          </a:prstGeom>
          <a:ln w="19050">
            <a:solidFill>
              <a:srgbClr val="000000"/>
            </a:solidFill>
            <a:prstDash val="dash"/>
            <a:round/>
          </a:ln>
        </p:spPr>
      </p:cxnSp>
      <p:cxnSp>
        <p:nvCxnSpPr>
          <p:cNvPr id="216" name="Google Shape;271;p3"/>
          <p:cNvCxnSpPr/>
          <p:nvPr/>
        </p:nvCxnSpPr>
        <p:spPr>
          <a:xfrm flipV="1">
            <a:off x="7623120" y="3213360"/>
            <a:ext cx="720" cy="149760"/>
          </a:xfrm>
          <a:prstGeom prst="straightConnector1">
            <a:avLst/>
          </a:prstGeom>
          <a:ln w="19050">
            <a:solidFill>
              <a:srgbClr val="000000"/>
            </a:solidFill>
            <a:round/>
            <a:tailEnd type="triangle" w="med" len="med"/>
          </a:ln>
        </p:spPr>
      </p:cxnSp>
      <p:pic>
        <p:nvPicPr>
          <p:cNvPr id="217" name="Google Shape;272;p3"/>
          <p:cNvPicPr/>
          <p:nvPr/>
        </p:nvPicPr>
        <p:blipFill>
          <a:blip r:embed="rId3" cstate="email">
            <a:extLst>
              <a:ext uri="{28A0092B-C50C-407E-A947-70E740481C1C}">
                <a14:useLocalDpi xmlns:a14="http://schemas.microsoft.com/office/drawing/2010/main"/>
              </a:ext>
            </a:extLst>
          </a:blip>
          <a:srcRect/>
          <a:stretch/>
        </p:blipFill>
        <p:spPr>
          <a:xfrm>
            <a:off x="1525080" y="360"/>
            <a:ext cx="1029240" cy="914760"/>
          </a:xfrm>
          <a:prstGeom prst="rect">
            <a:avLst/>
          </a:prstGeom>
          <a:noFill/>
          <a:ln w="0">
            <a:noFill/>
          </a:ln>
        </p:spPr>
      </p:pic>
      <p:sp>
        <p:nvSpPr>
          <p:cNvPr id="218" name="Google Shape;269;p3"/>
          <p:cNvSpPr/>
          <p:nvPr/>
        </p:nvSpPr>
        <p:spPr>
          <a:xfrm rot="1016400">
            <a:off x="6285360" y="4338720"/>
            <a:ext cx="1504080" cy="992160"/>
          </a:xfrm>
          <a:prstGeom prst="rect">
            <a:avLst/>
          </a:prstGeom>
          <a:solidFill>
            <a:srgbClr val="00B0F0"/>
          </a:solidFill>
          <a:ln w="0">
            <a:noFill/>
          </a:ln>
        </p:spPr>
        <p:style>
          <a:lnRef idx="0">
            <a:scrgbClr r="0" g="0" b="0"/>
          </a:lnRef>
          <a:fillRef idx="0">
            <a:scrgbClr r="0" g="0" b="0"/>
          </a:fillRef>
          <a:effectRef idx="0">
            <a:scrgbClr r="0" g="0" b="0"/>
          </a:effectRef>
          <a:fontRef idx="minor"/>
        </p:style>
        <p:txBody>
          <a:bodyPr wrap="square" lIns="68400" tIns="34200" rIns="68400" bIns="34200" anchor="t">
            <a:spAutoFit/>
          </a:bodyPr>
          <a:lstStyle/>
          <a:p>
            <a:pPr algn="ctr" defTabSz="685800">
              <a:lnSpc>
                <a:spcPct val="100000"/>
              </a:lnSpc>
            </a:pPr>
            <a:r>
              <a:rPr lang="de-DE" sz="1000" b="1" u="none" strike="noStrike">
                <a:solidFill>
                  <a:srgbClr val="FFFF00"/>
                </a:solidFill>
                <a:effectLst/>
                <a:uFillTx/>
                <a:latin typeface="Arial"/>
                <a:ea typeface="Arial"/>
              </a:rPr>
              <a:t>NEU </a:t>
            </a:r>
            <a:r>
              <a:rPr lang="de-DE" sz="1000" b="0" u="none" strike="noStrike">
                <a:solidFill>
                  <a:srgbClr val="FFFF00"/>
                </a:solidFill>
                <a:effectLst/>
                <a:uFillTx/>
                <a:latin typeface="Arial"/>
                <a:ea typeface="Arial"/>
              </a:rPr>
              <a:t>in der Fachoberschule:</a:t>
            </a:r>
            <a:endParaRPr lang="de-DE" sz="1000" b="0" u="none" strike="noStrike">
              <a:solidFill>
                <a:srgbClr val="000000"/>
              </a:solidFill>
              <a:effectLst/>
              <a:uFillTx/>
              <a:latin typeface="Arial"/>
            </a:endParaRPr>
          </a:p>
          <a:p>
            <a:pPr algn="ctr" defTabSz="685800">
              <a:lnSpc>
                <a:spcPct val="100000"/>
              </a:lnSpc>
            </a:pPr>
            <a:r>
              <a:rPr lang="de-DE" sz="1000" b="0" u="none" strike="noStrike">
                <a:solidFill>
                  <a:srgbClr val="FFFF00"/>
                </a:solidFill>
                <a:effectLst/>
                <a:uFillTx/>
                <a:latin typeface="Arial"/>
                <a:ea typeface="Arial"/>
              </a:rPr>
              <a:t>Zum Schuljahr 2026/27:</a:t>
            </a:r>
            <a:endParaRPr lang="de-DE" sz="1000" b="0" u="none" strike="noStrike">
              <a:solidFill>
                <a:srgbClr val="000000"/>
              </a:solidFill>
              <a:effectLst/>
              <a:uFillTx/>
              <a:latin typeface="Arial"/>
            </a:endParaRPr>
          </a:p>
          <a:p>
            <a:pPr algn="ctr" defTabSz="685800">
              <a:lnSpc>
                <a:spcPct val="100000"/>
              </a:lnSpc>
            </a:pPr>
            <a:endParaRPr lang="de-DE" sz="1000" b="0" u="none" strike="noStrike">
              <a:solidFill>
                <a:srgbClr val="000000"/>
              </a:solidFill>
              <a:effectLst/>
              <a:uFillTx/>
              <a:latin typeface="Arial"/>
            </a:endParaRPr>
          </a:p>
          <a:p>
            <a:pPr algn="ctr" defTabSz="685800">
              <a:lnSpc>
                <a:spcPct val="100000"/>
              </a:lnSpc>
            </a:pPr>
            <a:r>
              <a:rPr lang="de-DE" sz="1000" b="1" u="none" strike="noStrike">
                <a:solidFill>
                  <a:srgbClr val="FFFF00"/>
                </a:solidFill>
                <a:effectLst/>
                <a:uFillTx/>
                <a:latin typeface="Arial"/>
                <a:ea typeface="Arial"/>
              </a:rPr>
              <a:t>Medienproduktions-technik</a:t>
            </a:r>
            <a:endParaRPr lang="de-DE" sz="1000" b="0" u="none" strike="noStrike">
              <a:solidFill>
                <a:srgbClr val="000000"/>
              </a:solidFill>
              <a:effectLst/>
              <a:uFillTx/>
              <a:latin typeface="Arial"/>
            </a:endParaRPr>
          </a:p>
        </p:txBody>
      </p:sp>
      <p:sp>
        <p:nvSpPr>
          <p:cNvPr id="219" name="Google Shape;269;p3"/>
          <p:cNvSpPr/>
          <p:nvPr/>
        </p:nvSpPr>
        <p:spPr>
          <a:xfrm>
            <a:off x="6357000" y="3533040"/>
            <a:ext cx="1504080" cy="222840"/>
          </a:xfrm>
          <a:prstGeom prst="rect">
            <a:avLst/>
          </a:prstGeom>
          <a:solidFill>
            <a:srgbClr val="00B0F0"/>
          </a:solidFill>
          <a:ln w="0">
            <a:noFill/>
          </a:ln>
        </p:spPr>
        <p:style>
          <a:lnRef idx="0">
            <a:scrgbClr r="0" g="0" b="0"/>
          </a:lnRef>
          <a:fillRef idx="0">
            <a:scrgbClr r="0" g="0" b="0"/>
          </a:fillRef>
          <a:effectRef idx="0">
            <a:scrgbClr r="0" g="0" b="0"/>
          </a:effectRef>
          <a:fontRef idx="minor"/>
        </p:style>
        <p:txBody>
          <a:bodyPr wrap="square" lIns="68400" tIns="34200" rIns="68400" bIns="34200" anchor="t">
            <a:spAutoFit/>
          </a:bodyPr>
          <a:lstStyle/>
          <a:p>
            <a:pPr algn="ctr" defTabSz="685800">
              <a:lnSpc>
                <a:spcPct val="100000"/>
              </a:lnSpc>
            </a:pPr>
            <a:r>
              <a:rPr lang="de-DE" sz="1000" b="1" u="none" strike="noStrike">
                <a:solidFill>
                  <a:srgbClr val="FFFF00"/>
                </a:solidFill>
                <a:effectLst/>
                <a:uFillTx/>
                <a:latin typeface="Arial"/>
                <a:ea typeface="Arial"/>
              </a:rPr>
              <a:t>Zusatzunterricht FHR</a:t>
            </a:r>
            <a:endParaRPr lang="de-DE" sz="1000" b="0" u="none" strike="noStrike">
              <a:solidFill>
                <a:srgbClr val="000000"/>
              </a:solidFill>
              <a:effectLst/>
              <a:uFillTx/>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laceHolder 1"/>
          <p:cNvSpPr>
            <a:spLocks noGrp="1"/>
          </p:cNvSpPr>
          <p:nvPr>
            <p:ph type="title"/>
          </p:nvPr>
        </p:nvSpPr>
        <p:spPr>
          <a:xfrm>
            <a:off x="2136720" y="776160"/>
            <a:ext cx="8283240" cy="70920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Unsere Fachrichtungen</a:t>
            </a:r>
            <a:endParaRPr lang="de-DE" sz="2800" b="0" u="none" strike="noStrike">
              <a:solidFill>
                <a:srgbClr val="000000"/>
              </a:solidFill>
              <a:effectLst/>
              <a:uFillTx/>
              <a:latin typeface="Arial"/>
            </a:endParaRPr>
          </a:p>
        </p:txBody>
      </p:sp>
      <p:sp>
        <p:nvSpPr>
          <p:cNvPr id="221" name="Google Shape;156;g303faeac07a_0_0" descr="Bildergebnis für bautechniker"/>
          <p:cNvSpPr/>
          <p:nvPr/>
        </p:nvSpPr>
        <p:spPr>
          <a:xfrm>
            <a:off x="1679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sp>
        <p:nvSpPr>
          <p:cNvPr id="222" name="Google Shape;157;g303faeac07a_0_0" descr="Bildergebnis für bautechniker"/>
          <p:cNvSpPr/>
          <p:nvPr/>
        </p:nvSpPr>
        <p:spPr>
          <a:xfrm>
            <a:off x="1831800" y="792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sp>
        <p:nvSpPr>
          <p:cNvPr id="223" name="Google Shape;158;g303faeac07a_0_0" descr="Bildergebnis für KFZ Mechatroniker"/>
          <p:cNvSpPr/>
          <p:nvPr/>
        </p:nvSpPr>
        <p:spPr>
          <a:xfrm>
            <a:off x="1984440" y="16020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sp>
        <p:nvSpPr>
          <p:cNvPr id="224" name="Google Shape;159;g303faeac07a_0_0" descr="Bildergebnis für KFZ Mechatroniker"/>
          <p:cNvSpPr/>
          <p:nvPr/>
        </p:nvSpPr>
        <p:spPr>
          <a:xfrm>
            <a:off x="2136720" y="31284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pic>
        <p:nvPicPr>
          <p:cNvPr id="225" name="Grafik 1"/>
          <p:cNvPicPr/>
          <p:nvPr/>
        </p:nvPicPr>
        <p:blipFill>
          <a:blip r:embed="rId3" cstate="email">
            <a:extLst>
              <a:ext uri="{28A0092B-C50C-407E-A947-70E740481C1C}">
                <a14:useLocalDpi xmlns:a14="http://schemas.microsoft.com/office/drawing/2010/main"/>
              </a:ext>
            </a:extLst>
          </a:blip>
          <a:stretch/>
        </p:blipFill>
        <p:spPr>
          <a:xfrm>
            <a:off x="1531560" y="-24120"/>
            <a:ext cx="1029960" cy="914040"/>
          </a:xfrm>
          <a:prstGeom prst="rect">
            <a:avLst/>
          </a:prstGeom>
          <a:noFill/>
          <a:ln w="0">
            <a:noFill/>
          </a:ln>
        </p:spPr>
      </p:pic>
      <p:pic>
        <p:nvPicPr>
          <p:cNvPr id="226" name="Grafik 2"/>
          <p:cNvPicPr/>
          <p:nvPr/>
        </p:nvPicPr>
        <p:blipFill>
          <a:blip r:embed="rId4" cstate="email">
            <a:extLst>
              <a:ext uri="{28A0092B-C50C-407E-A947-70E740481C1C}">
                <a14:useLocalDpi xmlns:a14="http://schemas.microsoft.com/office/drawing/2010/main"/>
              </a:ext>
            </a:extLst>
          </a:blip>
          <a:stretch/>
        </p:blipFill>
        <p:spPr>
          <a:xfrm>
            <a:off x="2289000" y="1313280"/>
            <a:ext cx="2375280" cy="1584000"/>
          </a:xfrm>
          <a:prstGeom prst="rect">
            <a:avLst/>
          </a:prstGeom>
          <a:noFill/>
          <a:ln w="0">
            <a:noFill/>
          </a:ln>
        </p:spPr>
      </p:pic>
      <p:pic>
        <p:nvPicPr>
          <p:cNvPr id="227" name="Grafik 3"/>
          <p:cNvPicPr/>
          <p:nvPr/>
        </p:nvPicPr>
        <p:blipFill>
          <a:blip r:embed="rId5" cstate="email">
            <a:extLst>
              <a:ext uri="{28A0092B-C50C-407E-A947-70E740481C1C}">
                <a14:useLocalDpi xmlns:a14="http://schemas.microsoft.com/office/drawing/2010/main"/>
              </a:ext>
            </a:extLst>
          </a:blip>
          <a:stretch/>
        </p:blipFill>
        <p:spPr>
          <a:xfrm>
            <a:off x="2445960" y="3245040"/>
            <a:ext cx="2651400" cy="1768320"/>
          </a:xfrm>
          <a:prstGeom prst="rect">
            <a:avLst/>
          </a:prstGeom>
          <a:noFill/>
          <a:ln w="0">
            <a:noFill/>
          </a:ln>
        </p:spPr>
      </p:pic>
      <p:sp>
        <p:nvSpPr>
          <p:cNvPr id="228" name="Google Shape;178;g303faeac07a_0_0"/>
          <p:cNvSpPr/>
          <p:nvPr/>
        </p:nvSpPr>
        <p:spPr>
          <a:xfrm>
            <a:off x="3829080" y="4859640"/>
            <a:ext cx="231732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de-DE" sz="1400" b="1" u="none" strike="noStrike">
                <a:solidFill>
                  <a:srgbClr val="000000"/>
                </a:solidFill>
                <a:effectLst/>
                <a:uFillTx/>
                <a:latin typeface="Arial"/>
                <a:ea typeface="Arial"/>
              </a:rPr>
              <a:t>Fahrzeugtechnik</a:t>
            </a:r>
            <a:endParaRPr lang="de-DE" sz="1400" b="0" u="none" strike="noStrike">
              <a:solidFill>
                <a:srgbClr val="000000"/>
              </a:solidFill>
              <a:effectLst/>
              <a:uFillTx/>
              <a:latin typeface="Arial"/>
            </a:endParaRPr>
          </a:p>
        </p:txBody>
      </p:sp>
      <p:pic>
        <p:nvPicPr>
          <p:cNvPr id="229" name="Grafik 4"/>
          <p:cNvPicPr/>
          <p:nvPr/>
        </p:nvPicPr>
        <p:blipFill>
          <a:blip r:embed="rId6" cstate="email">
            <a:extLst>
              <a:ext uri="{28A0092B-C50C-407E-A947-70E740481C1C}">
                <a14:useLocalDpi xmlns:a14="http://schemas.microsoft.com/office/drawing/2010/main"/>
              </a:ext>
            </a:extLst>
          </a:blip>
          <a:stretch/>
        </p:blipFill>
        <p:spPr>
          <a:xfrm>
            <a:off x="7557240" y="3114360"/>
            <a:ext cx="2848320" cy="1899000"/>
          </a:xfrm>
          <a:prstGeom prst="rect">
            <a:avLst/>
          </a:prstGeom>
          <a:noFill/>
          <a:ln w="0">
            <a:noFill/>
          </a:ln>
        </p:spPr>
      </p:pic>
      <p:sp>
        <p:nvSpPr>
          <p:cNvPr id="230" name="Google Shape;169;g303faeac07a_0_0"/>
          <p:cNvSpPr/>
          <p:nvPr/>
        </p:nvSpPr>
        <p:spPr>
          <a:xfrm>
            <a:off x="7260240" y="3004920"/>
            <a:ext cx="284832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de-DE" sz="1400" b="1" u="none" strike="noStrike">
                <a:solidFill>
                  <a:srgbClr val="000000"/>
                </a:solidFill>
                <a:effectLst/>
                <a:uFillTx/>
                <a:latin typeface="Arial"/>
                <a:ea typeface="Arial"/>
              </a:rPr>
              <a:t>Holztechnik</a:t>
            </a:r>
            <a:endParaRPr lang="de-DE" sz="1400" b="0" u="none" strike="noStrike">
              <a:solidFill>
                <a:srgbClr val="000000"/>
              </a:solidFill>
              <a:effectLst/>
              <a:uFillTx/>
              <a:latin typeface="Arial"/>
            </a:endParaRPr>
          </a:p>
        </p:txBody>
      </p:sp>
      <p:pic>
        <p:nvPicPr>
          <p:cNvPr id="231" name="Grafik 5"/>
          <p:cNvPicPr/>
          <p:nvPr/>
        </p:nvPicPr>
        <p:blipFill>
          <a:blip r:embed="rId7" cstate="email">
            <a:extLst>
              <a:ext uri="{28A0092B-C50C-407E-A947-70E740481C1C}">
                <a14:useLocalDpi xmlns:a14="http://schemas.microsoft.com/office/drawing/2010/main"/>
              </a:ext>
            </a:extLst>
          </a:blip>
          <a:stretch/>
        </p:blipFill>
        <p:spPr>
          <a:xfrm>
            <a:off x="3006840" y="5187960"/>
            <a:ext cx="2424240" cy="1616040"/>
          </a:xfrm>
          <a:prstGeom prst="rect">
            <a:avLst/>
          </a:prstGeom>
          <a:noFill/>
          <a:ln w="0">
            <a:noFill/>
          </a:ln>
        </p:spPr>
      </p:pic>
      <p:sp>
        <p:nvSpPr>
          <p:cNvPr id="232" name="Google Shape;175;g303faeac07a_0_0"/>
          <p:cNvSpPr/>
          <p:nvPr/>
        </p:nvSpPr>
        <p:spPr>
          <a:xfrm>
            <a:off x="4702800" y="6540120"/>
            <a:ext cx="214056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de-DE" sz="1400" b="1" u="none" strike="noStrike">
                <a:solidFill>
                  <a:srgbClr val="000000"/>
                </a:solidFill>
                <a:effectLst/>
                <a:uFillTx/>
                <a:latin typeface="Arial"/>
                <a:ea typeface="Arial"/>
              </a:rPr>
              <a:t>Elektrotechnik</a:t>
            </a:r>
            <a:endParaRPr lang="de-DE" sz="1400" b="0" u="none" strike="noStrike">
              <a:solidFill>
                <a:srgbClr val="000000"/>
              </a:solidFill>
              <a:effectLst/>
              <a:uFillTx/>
              <a:latin typeface="Arial"/>
            </a:endParaRPr>
          </a:p>
        </p:txBody>
      </p:sp>
      <p:pic>
        <p:nvPicPr>
          <p:cNvPr id="233" name="Grafik 6"/>
          <p:cNvPicPr/>
          <p:nvPr/>
        </p:nvPicPr>
        <p:blipFill>
          <a:blip r:embed="rId8" cstate="email">
            <a:extLst>
              <a:ext uri="{28A0092B-C50C-407E-A947-70E740481C1C}">
                <a14:useLocalDpi xmlns:a14="http://schemas.microsoft.com/office/drawing/2010/main"/>
              </a:ext>
            </a:extLst>
          </a:blip>
          <a:stretch/>
        </p:blipFill>
        <p:spPr>
          <a:xfrm>
            <a:off x="8007600" y="5088600"/>
            <a:ext cx="2218320" cy="1478520"/>
          </a:xfrm>
          <a:prstGeom prst="rect">
            <a:avLst/>
          </a:prstGeom>
          <a:noFill/>
          <a:ln w="0">
            <a:noFill/>
          </a:ln>
        </p:spPr>
      </p:pic>
      <p:sp>
        <p:nvSpPr>
          <p:cNvPr id="234" name="Google Shape;172;g303faeac07a_0_0"/>
          <p:cNvSpPr/>
          <p:nvPr/>
        </p:nvSpPr>
        <p:spPr>
          <a:xfrm>
            <a:off x="7503960" y="6496920"/>
            <a:ext cx="211932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de-DE" sz="1400" b="1" u="none" strike="noStrike">
                <a:solidFill>
                  <a:srgbClr val="000000"/>
                </a:solidFill>
                <a:effectLst/>
                <a:uFillTx/>
                <a:latin typeface="Arial"/>
                <a:ea typeface="Arial"/>
              </a:rPr>
              <a:t>Ernährung</a:t>
            </a:r>
            <a:endParaRPr lang="de-DE" sz="1400" b="0" u="none" strike="noStrike">
              <a:solidFill>
                <a:srgbClr val="000000"/>
              </a:solidFill>
              <a:effectLst/>
              <a:uFillTx/>
              <a:latin typeface="Arial"/>
            </a:endParaRPr>
          </a:p>
        </p:txBody>
      </p:sp>
      <p:sp>
        <p:nvSpPr>
          <p:cNvPr id="235" name="Google Shape;163;g303faeac07a_0_0"/>
          <p:cNvSpPr/>
          <p:nvPr/>
        </p:nvSpPr>
        <p:spPr>
          <a:xfrm>
            <a:off x="3163080" y="2763000"/>
            <a:ext cx="242388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de-DE" sz="1400" b="1" u="none" strike="noStrike">
                <a:solidFill>
                  <a:srgbClr val="000000"/>
                </a:solidFill>
                <a:effectLst/>
                <a:uFillTx/>
                <a:latin typeface="Arial"/>
                <a:ea typeface="Arial"/>
              </a:rPr>
              <a:t>Metalltechnik</a:t>
            </a:r>
            <a:endParaRPr lang="de-DE" sz="1400" b="0" u="none" strike="noStrike">
              <a:solidFill>
                <a:srgbClr val="000000"/>
              </a:solidFill>
              <a:effectLst/>
              <a:uFillTx/>
              <a:latin typeface="Arial"/>
            </a:endParaRPr>
          </a:p>
        </p:txBody>
      </p:sp>
      <p:pic>
        <p:nvPicPr>
          <p:cNvPr id="236" name="Grafik 7"/>
          <p:cNvPicPr/>
          <p:nvPr/>
        </p:nvPicPr>
        <p:blipFill>
          <a:blip r:embed="rId9" cstate="email">
            <a:extLst>
              <a:ext uri="{28A0092B-C50C-407E-A947-70E740481C1C}">
                <a14:useLocalDpi xmlns:a14="http://schemas.microsoft.com/office/drawing/2010/main"/>
              </a:ext>
            </a:extLst>
          </a:blip>
          <a:stretch/>
        </p:blipFill>
        <p:spPr>
          <a:xfrm>
            <a:off x="8145840" y="1051560"/>
            <a:ext cx="1671480" cy="1878480"/>
          </a:xfrm>
          <a:prstGeom prst="rect">
            <a:avLst/>
          </a:prstGeom>
          <a:noFill/>
          <a:ln w="0">
            <a:noFill/>
          </a:ln>
        </p:spPr>
      </p:pic>
      <p:sp>
        <p:nvSpPr>
          <p:cNvPr id="237" name="Google Shape;166;g303faeac07a_0_0"/>
          <p:cNvSpPr/>
          <p:nvPr/>
        </p:nvSpPr>
        <p:spPr>
          <a:xfrm>
            <a:off x="6843360" y="1453320"/>
            <a:ext cx="150084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de-DE" sz="1400" b="1" u="none" strike="noStrike">
                <a:solidFill>
                  <a:srgbClr val="000000"/>
                </a:solidFill>
                <a:effectLst/>
                <a:uFillTx/>
                <a:latin typeface="Arial"/>
                <a:ea typeface="Arial"/>
              </a:rPr>
              <a:t>Bautechnik</a:t>
            </a:r>
            <a:endParaRPr lang="de-DE" sz="1400" b="0" u="none" strike="noStrike">
              <a:solidFill>
                <a:srgbClr val="000000"/>
              </a:solidFill>
              <a:effectLst/>
              <a:uFillTx/>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
          <p:cNvSpPr>
            <a:spLocks noGrp="1"/>
          </p:cNvSpPr>
          <p:nvPr>
            <p:ph type="title"/>
          </p:nvPr>
        </p:nvSpPr>
        <p:spPr>
          <a:xfrm>
            <a:off x="2289000" y="815040"/>
            <a:ext cx="8283240" cy="70920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Unsere Fachrichtungen</a:t>
            </a:r>
            <a:endParaRPr lang="de-DE" sz="2800" b="0" u="none" strike="noStrike">
              <a:solidFill>
                <a:srgbClr val="000000"/>
              </a:solidFill>
              <a:effectLst/>
              <a:uFillTx/>
              <a:latin typeface="Arial"/>
            </a:endParaRPr>
          </a:p>
        </p:txBody>
      </p:sp>
      <p:sp>
        <p:nvSpPr>
          <p:cNvPr id="239" name="Google Shape;156;g303faeac07a_0_0" descr="Bildergebnis für bautechniker"/>
          <p:cNvSpPr/>
          <p:nvPr/>
        </p:nvSpPr>
        <p:spPr>
          <a:xfrm>
            <a:off x="1679520" y="-14436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sp>
        <p:nvSpPr>
          <p:cNvPr id="240" name="Google Shape;157;g303faeac07a_0_0" descr="Bildergebnis für bautechniker"/>
          <p:cNvSpPr/>
          <p:nvPr/>
        </p:nvSpPr>
        <p:spPr>
          <a:xfrm>
            <a:off x="1831800" y="792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sp>
        <p:nvSpPr>
          <p:cNvPr id="241" name="Google Shape;158;g303faeac07a_0_0" descr="Bildergebnis für KFZ Mechatroniker"/>
          <p:cNvSpPr/>
          <p:nvPr/>
        </p:nvSpPr>
        <p:spPr>
          <a:xfrm>
            <a:off x="1984440" y="16020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sp>
        <p:nvSpPr>
          <p:cNvPr id="242" name="Google Shape;159;g303faeac07a_0_0" descr="Bildergebnis für KFZ Mechatroniker"/>
          <p:cNvSpPr/>
          <p:nvPr/>
        </p:nvSpPr>
        <p:spPr>
          <a:xfrm>
            <a:off x="2136720" y="312840"/>
            <a:ext cx="304560" cy="3045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nSpc>
                <a:spcPct val="100000"/>
              </a:lnSpc>
              <a:tabLst>
                <a:tab pos="0" algn="l"/>
              </a:tabLst>
            </a:pPr>
            <a:endParaRPr lang="de-DE" sz="1800" b="0" u="none" strike="noStrike">
              <a:solidFill>
                <a:schemeClr val="dk1"/>
              </a:solidFill>
              <a:effectLst/>
              <a:uFillTx/>
              <a:latin typeface="Calibri"/>
              <a:ea typeface="Calibri"/>
            </a:endParaRPr>
          </a:p>
        </p:txBody>
      </p:sp>
      <p:sp>
        <p:nvSpPr>
          <p:cNvPr id="243" name="Google Shape;169;g303faeac07a_0_0"/>
          <p:cNvSpPr/>
          <p:nvPr/>
        </p:nvSpPr>
        <p:spPr>
          <a:xfrm>
            <a:off x="6690360" y="4111200"/>
            <a:ext cx="284832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de-DE" sz="1400" b="1" u="none" strike="noStrike">
                <a:solidFill>
                  <a:srgbClr val="000000"/>
                </a:solidFill>
                <a:effectLst/>
                <a:uFillTx/>
                <a:latin typeface="Arial"/>
                <a:ea typeface="Arial"/>
              </a:rPr>
              <a:t>Gestaltung</a:t>
            </a:r>
            <a:endParaRPr lang="de-DE" sz="1400" b="0" u="none" strike="noStrike">
              <a:solidFill>
                <a:srgbClr val="000000"/>
              </a:solidFill>
              <a:effectLst/>
              <a:uFillTx/>
              <a:latin typeface="Arial"/>
            </a:endParaRPr>
          </a:p>
        </p:txBody>
      </p:sp>
      <p:pic>
        <p:nvPicPr>
          <p:cNvPr id="244" name="Grafik 1"/>
          <p:cNvPicPr/>
          <p:nvPr/>
        </p:nvPicPr>
        <p:blipFill>
          <a:blip r:embed="rId3" cstate="email">
            <a:extLst>
              <a:ext uri="{28A0092B-C50C-407E-A947-70E740481C1C}">
                <a14:useLocalDpi xmlns:a14="http://schemas.microsoft.com/office/drawing/2010/main"/>
              </a:ext>
            </a:extLst>
          </a:blip>
          <a:stretch/>
        </p:blipFill>
        <p:spPr>
          <a:xfrm>
            <a:off x="1531560" y="5760"/>
            <a:ext cx="1029960" cy="914040"/>
          </a:xfrm>
          <a:prstGeom prst="rect">
            <a:avLst/>
          </a:prstGeom>
          <a:noFill/>
          <a:ln w="0">
            <a:noFill/>
          </a:ln>
        </p:spPr>
      </p:pic>
      <p:pic>
        <p:nvPicPr>
          <p:cNvPr id="245" name="Grafik 2"/>
          <p:cNvPicPr/>
          <p:nvPr/>
        </p:nvPicPr>
        <p:blipFill>
          <a:blip r:embed="rId4" cstate="email">
            <a:extLst>
              <a:ext uri="{28A0092B-C50C-407E-A947-70E740481C1C}">
                <a14:useLocalDpi xmlns:a14="http://schemas.microsoft.com/office/drawing/2010/main"/>
              </a:ext>
            </a:extLst>
          </a:blip>
          <a:stretch/>
        </p:blipFill>
        <p:spPr>
          <a:xfrm>
            <a:off x="2561880" y="3282840"/>
            <a:ext cx="2222280" cy="1482840"/>
          </a:xfrm>
          <a:prstGeom prst="rect">
            <a:avLst/>
          </a:prstGeom>
          <a:noFill/>
          <a:ln w="0">
            <a:noFill/>
          </a:ln>
        </p:spPr>
      </p:pic>
      <p:sp>
        <p:nvSpPr>
          <p:cNvPr id="246" name="Google Shape;178;g303faeac07a_0_0"/>
          <p:cNvSpPr/>
          <p:nvPr/>
        </p:nvSpPr>
        <p:spPr>
          <a:xfrm>
            <a:off x="2795160" y="4583880"/>
            <a:ext cx="231732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de-DE" sz="1400" b="1" u="none" strike="noStrike">
                <a:solidFill>
                  <a:srgbClr val="000000"/>
                </a:solidFill>
                <a:effectLst/>
                <a:uFillTx/>
                <a:latin typeface="Arial"/>
                <a:ea typeface="Arial"/>
              </a:rPr>
              <a:t>Hauswirtschaft</a:t>
            </a:r>
            <a:endParaRPr lang="de-DE" sz="1400" b="0" u="none" strike="noStrike">
              <a:solidFill>
                <a:srgbClr val="000000"/>
              </a:solidFill>
              <a:effectLst/>
              <a:uFillTx/>
              <a:latin typeface="Arial"/>
            </a:endParaRPr>
          </a:p>
        </p:txBody>
      </p:sp>
      <p:pic>
        <p:nvPicPr>
          <p:cNvPr id="247" name="Grafik 3"/>
          <p:cNvPicPr/>
          <p:nvPr/>
        </p:nvPicPr>
        <p:blipFill>
          <a:blip r:embed="rId5" cstate="email">
            <a:extLst>
              <a:ext uri="{28A0092B-C50C-407E-A947-70E740481C1C}">
                <a14:useLocalDpi xmlns:a14="http://schemas.microsoft.com/office/drawing/2010/main"/>
              </a:ext>
            </a:extLst>
          </a:blip>
          <a:stretch/>
        </p:blipFill>
        <p:spPr>
          <a:xfrm>
            <a:off x="3627480" y="4942440"/>
            <a:ext cx="2577240" cy="1720440"/>
          </a:xfrm>
          <a:prstGeom prst="rect">
            <a:avLst/>
          </a:prstGeom>
          <a:noFill/>
          <a:ln w="0">
            <a:noFill/>
          </a:ln>
        </p:spPr>
      </p:pic>
      <p:sp>
        <p:nvSpPr>
          <p:cNvPr id="248" name="Google Shape;175;g303faeac07a_0_0"/>
          <p:cNvSpPr/>
          <p:nvPr/>
        </p:nvSpPr>
        <p:spPr>
          <a:xfrm>
            <a:off x="5134800" y="6437160"/>
            <a:ext cx="214056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de-DE" sz="1400" b="1" u="none" strike="noStrike">
                <a:solidFill>
                  <a:srgbClr val="000000"/>
                </a:solidFill>
                <a:effectLst/>
                <a:uFillTx/>
                <a:latin typeface="Arial"/>
                <a:ea typeface="Arial"/>
              </a:rPr>
              <a:t>Körperpflege</a:t>
            </a:r>
            <a:endParaRPr lang="de-DE" sz="1400" b="0" u="none" strike="noStrike">
              <a:solidFill>
                <a:srgbClr val="000000"/>
              </a:solidFill>
              <a:effectLst/>
              <a:uFillTx/>
              <a:latin typeface="Arial"/>
            </a:endParaRPr>
          </a:p>
        </p:txBody>
      </p:sp>
      <p:pic>
        <p:nvPicPr>
          <p:cNvPr id="249" name="Grafik 4"/>
          <p:cNvPicPr/>
          <p:nvPr/>
        </p:nvPicPr>
        <p:blipFill>
          <a:blip r:embed="rId6" cstate="email">
            <a:extLst>
              <a:ext uri="{28A0092B-C50C-407E-A947-70E740481C1C}">
                <a14:useLocalDpi xmlns:a14="http://schemas.microsoft.com/office/drawing/2010/main"/>
              </a:ext>
            </a:extLst>
          </a:blip>
          <a:stretch/>
        </p:blipFill>
        <p:spPr>
          <a:xfrm>
            <a:off x="7111920" y="1953720"/>
            <a:ext cx="3060360" cy="2033280"/>
          </a:xfrm>
          <a:prstGeom prst="rect">
            <a:avLst/>
          </a:prstGeom>
          <a:noFill/>
          <a:ln w="0">
            <a:noFill/>
          </a:ln>
        </p:spPr>
      </p:pic>
      <p:pic>
        <p:nvPicPr>
          <p:cNvPr id="250" name="Grafik 5"/>
          <p:cNvPicPr/>
          <p:nvPr/>
        </p:nvPicPr>
        <p:blipFill>
          <a:blip r:embed="rId7" cstate="email">
            <a:extLst>
              <a:ext uri="{28A0092B-C50C-407E-A947-70E740481C1C}">
                <a14:useLocalDpi xmlns:a14="http://schemas.microsoft.com/office/drawing/2010/main"/>
              </a:ext>
            </a:extLst>
          </a:blip>
          <a:stretch/>
        </p:blipFill>
        <p:spPr>
          <a:xfrm>
            <a:off x="3127080" y="1365840"/>
            <a:ext cx="2507760" cy="1671840"/>
          </a:xfrm>
          <a:prstGeom prst="rect">
            <a:avLst/>
          </a:prstGeom>
          <a:noFill/>
          <a:ln w="0">
            <a:noFill/>
          </a:ln>
        </p:spPr>
      </p:pic>
      <p:sp>
        <p:nvSpPr>
          <p:cNvPr id="251" name="Google Shape;163;g303faeac07a_0_0"/>
          <p:cNvSpPr/>
          <p:nvPr/>
        </p:nvSpPr>
        <p:spPr>
          <a:xfrm>
            <a:off x="2820000" y="2876040"/>
            <a:ext cx="242388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de-DE" sz="1400" b="1" u="none" strike="noStrike">
                <a:solidFill>
                  <a:srgbClr val="000000"/>
                </a:solidFill>
                <a:effectLst/>
                <a:uFillTx/>
                <a:latin typeface="Arial"/>
                <a:ea typeface="Arial"/>
              </a:rPr>
              <a:t>Gastronomie</a:t>
            </a:r>
            <a:endParaRPr lang="de-DE" sz="1400" b="0" u="none" strike="noStrike">
              <a:solidFill>
                <a:srgbClr val="000000"/>
              </a:solidFill>
              <a:effectLst/>
              <a:uFillTx/>
              <a:latin typeface="Arial"/>
            </a:endParaRPr>
          </a:p>
        </p:txBody>
      </p:sp>
      <p:sp>
        <p:nvSpPr>
          <p:cNvPr id="252" name="Google Shape;166;g303faeac07a_0_0"/>
          <p:cNvSpPr/>
          <p:nvPr/>
        </p:nvSpPr>
        <p:spPr>
          <a:xfrm>
            <a:off x="6927240" y="1428120"/>
            <a:ext cx="1500840" cy="30744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wrap="square" anchor="t">
            <a:spAutoFit/>
          </a:bodyPr>
          <a:lstStyle/>
          <a:p>
            <a:pPr>
              <a:lnSpc>
                <a:spcPct val="100000"/>
              </a:lnSpc>
              <a:tabLst>
                <a:tab pos="0" algn="l"/>
              </a:tabLst>
            </a:pPr>
            <a:r>
              <a:rPr lang="de-DE" sz="1400" b="1" u="none" strike="noStrike">
                <a:solidFill>
                  <a:srgbClr val="000000"/>
                </a:solidFill>
                <a:effectLst/>
                <a:uFillTx/>
                <a:latin typeface="Arial"/>
                <a:ea typeface="Arial"/>
              </a:rPr>
              <a:t>Farbtechnik</a:t>
            </a:r>
            <a:endParaRPr lang="de-DE" sz="1400" b="0" u="none" strike="noStrike">
              <a:solidFill>
                <a:srgbClr val="000000"/>
              </a:solidFill>
              <a:effectLst/>
              <a:uFillTx/>
              <a:latin typeface="Arial"/>
            </a:endParaRPr>
          </a:p>
        </p:txBody>
      </p:sp>
      <p:pic>
        <p:nvPicPr>
          <p:cNvPr id="253" name="Grafik 6"/>
          <p:cNvPicPr/>
          <p:nvPr/>
        </p:nvPicPr>
        <p:blipFill>
          <a:blip r:embed="rId8" cstate="email">
            <a:extLst>
              <a:ext uri="{28A0092B-C50C-407E-A947-70E740481C1C}">
                <a14:useLocalDpi xmlns:a14="http://schemas.microsoft.com/office/drawing/2010/main"/>
              </a:ext>
            </a:extLst>
          </a:blip>
          <a:stretch/>
        </p:blipFill>
        <p:spPr>
          <a:xfrm>
            <a:off x="7598640" y="4583880"/>
            <a:ext cx="2356920" cy="1926720"/>
          </a:xfrm>
          <a:prstGeom prst="rect">
            <a:avLst/>
          </a:prstGeom>
          <a:noFill/>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3">
            <a:extLst>
              <a:ext uri="{FF2B5EF4-FFF2-40B4-BE49-F238E27FC236}">
                <a16:creationId xmlns:a16="http://schemas.microsoft.com/office/drawing/2014/main" id="{BC16F996-9151-4C5B-186C-F7ABC651E01F}"/>
              </a:ext>
            </a:extLst>
          </p:cNvPr>
          <p:cNvSpPr>
            <a:spLocks noGrp="1"/>
          </p:cNvSpPr>
          <p:nvPr>
            <p:ph type="sldNum" sz="quarter" idx="12"/>
          </p:nvPr>
        </p:nvSpPr>
        <p:spPr>
          <a:xfrm>
            <a:off x="10271342" y="6356350"/>
            <a:ext cx="1539658" cy="365125"/>
          </a:xfrm>
        </p:spPr>
        <p:txBody>
          <a:bodyPr anchor="ctr">
            <a:normAutofit/>
          </a:bodyPr>
          <a:lstStyle/>
          <a:p>
            <a:pPr rtl="0">
              <a:spcAft>
                <a:spcPts val="600"/>
              </a:spcAft>
            </a:pPr>
            <a:fld id="{294A09A9-5501-47C1-A89A-A340965A2BE2}" type="slidenum">
              <a:rPr lang="de-DE" noProof="0" smtClean="0"/>
              <a:pPr rtl="0">
                <a:spcAft>
                  <a:spcPts val="600"/>
                </a:spcAft>
              </a:pPr>
              <a:t>2</a:t>
            </a:fld>
            <a:endParaRPr lang="de-DE" noProof="0"/>
          </a:p>
        </p:txBody>
      </p:sp>
      <p:sp>
        <p:nvSpPr>
          <p:cNvPr id="51" name="Titel 50">
            <a:extLst>
              <a:ext uri="{FF2B5EF4-FFF2-40B4-BE49-F238E27FC236}">
                <a16:creationId xmlns:a16="http://schemas.microsoft.com/office/drawing/2014/main" id="{92016388-C216-491D-B032-A86FF344C82A}"/>
              </a:ext>
            </a:extLst>
          </p:cNvPr>
          <p:cNvSpPr>
            <a:spLocks noGrp="1"/>
          </p:cNvSpPr>
          <p:nvPr>
            <p:ph type="ctrTitle"/>
          </p:nvPr>
        </p:nvSpPr>
        <p:spPr>
          <a:xfrm>
            <a:off x="693683" y="879635"/>
            <a:ext cx="6192892" cy="1198179"/>
          </a:xfrm>
        </p:spPr>
        <p:txBody>
          <a:bodyPr wrap="square" rtlCol="0" anchor="ctr">
            <a:normAutofit/>
          </a:bodyPr>
          <a:lstStyle/>
          <a:p>
            <a:pPr rtl="0"/>
            <a:r>
              <a:rPr lang="de-DE"/>
              <a:t>Agenda</a:t>
            </a:r>
          </a:p>
        </p:txBody>
      </p:sp>
      <p:sp>
        <p:nvSpPr>
          <p:cNvPr id="3" name="Inhaltsplatzhalter 2">
            <a:extLst>
              <a:ext uri="{FF2B5EF4-FFF2-40B4-BE49-F238E27FC236}">
                <a16:creationId xmlns:a16="http://schemas.microsoft.com/office/drawing/2014/main" id="{22788C46-D0BC-4307-AE55-7601A139E7CB}"/>
              </a:ext>
            </a:extLst>
          </p:cNvPr>
          <p:cNvSpPr>
            <a:spLocks noGrp="1"/>
          </p:cNvSpPr>
          <p:nvPr>
            <p:ph type="subTitle" idx="1"/>
          </p:nvPr>
        </p:nvSpPr>
        <p:spPr>
          <a:xfrm>
            <a:off x="583070" y="2551819"/>
            <a:ext cx="6416244" cy="3895684"/>
          </a:xfrm>
        </p:spPr>
        <p:txBody>
          <a:bodyPr vert="horz" lIns="91440" tIns="45720" rIns="91440" bIns="45720" rtlCol="0" anchor="t">
            <a:normAutofit lnSpcReduction="10000"/>
          </a:bodyPr>
          <a:lstStyle/>
          <a:p>
            <a:pPr rtl="0">
              <a:lnSpc>
                <a:spcPct val="90000"/>
              </a:lnSpc>
            </a:pPr>
            <a:r>
              <a:rPr lang="de-DE" sz="2400"/>
              <a:t>Begrüßung</a:t>
            </a:r>
          </a:p>
          <a:p>
            <a:pPr rtl="0">
              <a:lnSpc>
                <a:spcPct val="90000"/>
              </a:lnSpc>
            </a:pPr>
            <a:r>
              <a:rPr lang="de-DE" sz="2400">
                <a:latin typeface="Tw Cen MT"/>
              </a:rPr>
              <a:t>Kurzer Überblick: (Aus)Bildungswege</a:t>
            </a:r>
          </a:p>
          <a:p>
            <a:pPr>
              <a:lnSpc>
                <a:spcPct val="90000"/>
              </a:lnSpc>
            </a:pPr>
            <a:r>
              <a:rPr lang="de-DE" sz="2400">
                <a:latin typeface="Tw Cen MT"/>
              </a:rPr>
              <a:t>Gemeinsame Präsentation der KKS, HMS (Herr Arndt &amp; Herr Hill)</a:t>
            </a:r>
            <a:endParaRPr lang="de-DE"/>
          </a:p>
          <a:p>
            <a:pPr>
              <a:lnSpc>
                <a:spcPct val="90000"/>
              </a:lnSpc>
            </a:pPr>
            <a:r>
              <a:rPr lang="de-DE" sz="2400">
                <a:latin typeface="Tw Cen MT"/>
              </a:rPr>
              <a:t>Herr Schmöker von der GSS</a:t>
            </a:r>
          </a:p>
          <a:p>
            <a:pPr>
              <a:lnSpc>
                <a:spcPct val="90000"/>
              </a:lnSpc>
            </a:pPr>
            <a:r>
              <a:rPr lang="de-DE" sz="2400">
                <a:latin typeface="Tw Cen MT"/>
              </a:rPr>
              <a:t>Herr </a:t>
            </a:r>
            <a:r>
              <a:rPr lang="de-DE" sz="2400" err="1">
                <a:latin typeface="Tw Cen MT"/>
              </a:rPr>
              <a:t>Federmeyer</a:t>
            </a:r>
            <a:r>
              <a:rPr lang="de-DE" sz="2400">
                <a:latin typeface="Tw Cen MT"/>
              </a:rPr>
              <a:t> vom Starkenburg-Gymnasium</a:t>
            </a:r>
          </a:p>
          <a:p>
            <a:pPr>
              <a:lnSpc>
                <a:spcPct val="90000"/>
              </a:lnSpc>
            </a:pPr>
            <a:r>
              <a:rPr lang="de-DE" sz="2400">
                <a:latin typeface="Tw Cen MT"/>
              </a:rPr>
              <a:t>Frau </a:t>
            </a:r>
            <a:r>
              <a:rPr lang="de-DE" sz="2400" err="1">
                <a:latin typeface="Tw Cen MT"/>
              </a:rPr>
              <a:t>Borgulya</a:t>
            </a:r>
            <a:r>
              <a:rPr lang="de-DE" sz="2400">
                <a:latin typeface="Tw Cen MT"/>
              </a:rPr>
              <a:t> &amp; Herr </a:t>
            </a:r>
            <a:r>
              <a:rPr lang="de-DE" sz="2400" err="1">
                <a:latin typeface="Tw Cen MT"/>
              </a:rPr>
              <a:t>Saraullo</a:t>
            </a:r>
            <a:r>
              <a:rPr lang="de-DE" sz="2400">
                <a:latin typeface="Tw Cen MT"/>
              </a:rPr>
              <a:t> von der IHK</a:t>
            </a:r>
            <a:endParaRPr lang="de-DE"/>
          </a:p>
          <a:p>
            <a:pPr lvl="0"/>
            <a:r>
              <a:rPr lang="de-DE" sz="2400"/>
              <a:t>Sonstiges und Ausblick</a:t>
            </a:r>
          </a:p>
          <a:p>
            <a:pPr>
              <a:lnSpc>
                <a:spcPct val="90000"/>
              </a:lnSpc>
            </a:pPr>
            <a:endParaRPr lang="de-DE" sz="2400"/>
          </a:p>
          <a:p>
            <a:pPr>
              <a:lnSpc>
                <a:spcPct val="90000"/>
              </a:lnSpc>
            </a:pPr>
            <a:endParaRPr lang="de-DE" sz="2400" spc="140"/>
          </a:p>
          <a:p>
            <a:pPr rtl="0">
              <a:lnSpc>
                <a:spcPct val="90000"/>
              </a:lnSpc>
            </a:pPr>
            <a:endParaRPr lang="de-DE" sz="1700"/>
          </a:p>
        </p:txBody>
      </p:sp>
      <p:pic>
        <p:nvPicPr>
          <p:cNvPr id="6" name="Bildplatzhalter 5">
            <a:extLst>
              <a:ext uri="{FF2B5EF4-FFF2-40B4-BE49-F238E27FC236}">
                <a16:creationId xmlns:a16="http://schemas.microsoft.com/office/drawing/2014/main" id="{2DE2CC5B-060F-4495-A4FD-E8A54773DBF4}"/>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b="-1"/>
          <a:stretch/>
        </p:blipFill>
        <p:spPr>
          <a:xfrm>
            <a:off x="6461342" y="10"/>
            <a:ext cx="5730658" cy="6857990"/>
          </a:xfrm>
          <a:noFill/>
        </p:spPr>
      </p:pic>
    </p:spTree>
    <p:extLst>
      <p:ext uri="{BB962C8B-B14F-4D97-AF65-F5344CB8AC3E}">
        <p14:creationId xmlns:p14="http://schemas.microsoft.com/office/powerpoint/2010/main" val="132560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PlaceHolder 1"/>
          <p:cNvSpPr>
            <a:spLocks noGrp="1"/>
          </p:cNvSpPr>
          <p:nvPr>
            <p:ph type="title"/>
          </p:nvPr>
        </p:nvSpPr>
        <p:spPr>
          <a:xfrm>
            <a:off x="2632800" y="209880"/>
            <a:ext cx="6015240" cy="766080"/>
          </a:xfrm>
          <a:prstGeom prst="rect">
            <a:avLst/>
          </a:prstGeom>
          <a:noFill/>
          <a:ln w="0">
            <a:noFill/>
          </a:ln>
        </p:spPr>
        <p:txBody>
          <a:bodyPr lIns="68400" tIns="34200" rIns="68400" bIns="34200" anchor="ctr">
            <a:noAutofit/>
          </a:bodyPr>
          <a:lstStyle/>
          <a:p>
            <a:pPr indent="0">
              <a:lnSpc>
                <a:spcPct val="100000"/>
              </a:lnSpc>
              <a:buNone/>
            </a:pPr>
            <a:r>
              <a:rPr lang="de-DE" sz="2000" b="1" u="none" strike="noStrike">
                <a:solidFill>
                  <a:schemeClr val="dk1"/>
                </a:solidFill>
                <a:effectLst/>
                <a:uFillTx/>
                <a:latin typeface="Calibri"/>
                <a:ea typeface="Calibri"/>
              </a:rPr>
              <a:t>Angebote nach dem Hauptschulabschluss</a:t>
            </a:r>
            <a:r>
              <a:rPr sz="2000"/>
              <a:t/>
            </a:r>
            <a:br>
              <a:rPr sz="2000"/>
            </a:br>
            <a:r>
              <a:rPr lang="de-DE" sz="2000" b="1" u="none" strike="noStrike">
                <a:solidFill>
                  <a:schemeClr val="dk1"/>
                </a:solidFill>
                <a:effectLst/>
                <a:uFillTx/>
                <a:latin typeface="Calibri"/>
                <a:ea typeface="Calibri"/>
              </a:rPr>
              <a:t>am Beispiel der Heinrich Metzendorf Schule</a:t>
            </a:r>
            <a:endParaRPr lang="de-DE" sz="2000" b="0" u="none" strike="noStrike">
              <a:solidFill>
                <a:srgbClr val="000000"/>
              </a:solidFill>
              <a:effectLst/>
              <a:uFillTx/>
              <a:latin typeface="Arial"/>
            </a:endParaRPr>
          </a:p>
          <a:p>
            <a:pPr indent="0" algn="ctr">
              <a:lnSpc>
                <a:spcPct val="100000"/>
              </a:lnSpc>
              <a:buNone/>
            </a:pPr>
            <a:endParaRPr lang="de-DE" sz="2000" b="0" u="none" strike="noStrike">
              <a:solidFill>
                <a:srgbClr val="000000"/>
              </a:solidFill>
              <a:effectLst/>
              <a:uFillTx/>
              <a:latin typeface="Arial"/>
            </a:endParaRPr>
          </a:p>
        </p:txBody>
      </p:sp>
      <p:grpSp>
        <p:nvGrpSpPr>
          <p:cNvPr id="255" name="Gruppieren 1"/>
          <p:cNvGrpSpPr/>
          <p:nvPr/>
        </p:nvGrpSpPr>
        <p:grpSpPr>
          <a:xfrm>
            <a:off x="2533440" y="992160"/>
            <a:ext cx="7765920" cy="5610240"/>
            <a:chOff x="1009440" y="992160"/>
            <a:chExt cx="7765920" cy="5610240"/>
          </a:xfrm>
        </p:grpSpPr>
        <p:cxnSp>
          <p:nvCxnSpPr>
            <p:cNvPr id="256" name="Google Shape;245;p3"/>
            <p:cNvCxnSpPr>
              <a:stCxn id="257" idx="0"/>
            </p:cNvCxnSpPr>
            <p:nvPr/>
          </p:nvCxnSpPr>
          <p:spPr>
            <a:xfrm flipV="1">
              <a:off x="4159440" y="1595880"/>
              <a:ext cx="1800" cy="2067120"/>
            </a:xfrm>
            <a:prstGeom prst="straightConnector1">
              <a:avLst/>
            </a:prstGeom>
            <a:ln w="19050">
              <a:solidFill>
                <a:srgbClr val="000000"/>
              </a:solidFill>
              <a:round/>
              <a:tailEnd type="triangle" w="med" len="med"/>
            </a:ln>
          </p:spPr>
        </p:cxnSp>
        <p:sp>
          <p:nvSpPr>
            <p:cNvPr id="258" name="Google Shape;247;p3"/>
            <p:cNvSpPr/>
            <p:nvPr/>
          </p:nvSpPr>
          <p:spPr>
            <a:xfrm>
              <a:off x="1009440" y="992160"/>
              <a:ext cx="7436520" cy="60372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lIns="68400" tIns="34200" rIns="68400" bIns="34200" anchor="ctr">
              <a:noAutofit/>
            </a:bodyPr>
            <a:lstStyle/>
            <a:p>
              <a:pPr algn="ctr">
                <a:lnSpc>
                  <a:spcPct val="100000"/>
                </a:lnSpc>
              </a:pPr>
              <a:r>
                <a:rPr lang="de-DE" sz="2000" b="1" u="none" strike="noStrike">
                  <a:solidFill>
                    <a:srgbClr val="000000"/>
                  </a:solidFill>
                  <a:effectLst/>
                  <a:uFillTx/>
                  <a:latin typeface="Calibri"/>
                  <a:ea typeface="Calibri"/>
                </a:rPr>
                <a:t>Mittlerer Schulabschluss (MSA)</a:t>
              </a:r>
              <a:endParaRPr lang="de-DE" sz="2000" b="0" u="none" strike="noStrike">
                <a:solidFill>
                  <a:srgbClr val="000000"/>
                </a:solidFill>
                <a:effectLst/>
                <a:uFillTx/>
                <a:latin typeface="Arial"/>
              </a:endParaRPr>
            </a:p>
          </p:txBody>
        </p:sp>
        <p:sp>
          <p:nvSpPr>
            <p:cNvPr id="259" name="Google Shape;248;p3"/>
            <p:cNvSpPr/>
            <p:nvPr/>
          </p:nvSpPr>
          <p:spPr>
            <a:xfrm>
              <a:off x="1009440" y="6065280"/>
              <a:ext cx="7436520" cy="53712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lIns="68400" tIns="34200" rIns="68400" bIns="34200" anchor="ctr">
              <a:noAutofit/>
            </a:bodyPr>
            <a:lstStyle/>
            <a:p>
              <a:pPr algn="ctr">
                <a:lnSpc>
                  <a:spcPct val="100000"/>
                </a:lnSpc>
              </a:pPr>
              <a:r>
                <a:rPr lang="de-DE" sz="1800" b="1" u="none" strike="noStrike">
                  <a:solidFill>
                    <a:srgbClr val="000000"/>
                  </a:solidFill>
                  <a:effectLst/>
                  <a:uFillTx/>
                  <a:latin typeface="Calibri"/>
                  <a:ea typeface="Calibri"/>
                </a:rPr>
                <a:t>Hauptschulabschluss (HSA)</a:t>
              </a:r>
              <a:endParaRPr lang="de-DE" sz="1800" b="0" u="none" strike="noStrike">
                <a:solidFill>
                  <a:srgbClr val="000000"/>
                </a:solidFill>
                <a:effectLst/>
                <a:uFillTx/>
                <a:latin typeface="Arial"/>
              </a:endParaRPr>
            </a:p>
          </p:txBody>
        </p:sp>
        <p:sp>
          <p:nvSpPr>
            <p:cNvPr id="260" name="Google Shape;249;p3"/>
            <p:cNvSpPr/>
            <p:nvPr/>
          </p:nvSpPr>
          <p:spPr>
            <a:xfrm>
              <a:off x="6032160" y="2472480"/>
              <a:ext cx="2413800" cy="3118680"/>
            </a:xfrm>
            <a:prstGeom prst="rect">
              <a:avLst/>
            </a:prstGeom>
            <a:solidFill>
              <a:srgbClr val="76923C"/>
            </a:solidFill>
            <a:ln w="0">
              <a:noFill/>
            </a:ln>
          </p:spPr>
          <p:style>
            <a:lnRef idx="0">
              <a:scrgbClr r="0" g="0" b="0"/>
            </a:lnRef>
            <a:fillRef idx="0">
              <a:scrgbClr r="0" g="0" b="0"/>
            </a:fillRef>
            <a:effectRef idx="0">
              <a:scrgbClr r="0" g="0" b="0"/>
            </a:effectRef>
            <a:fontRef idx="minor"/>
          </p:style>
          <p:txBody>
            <a:bodyPr lIns="68400" tIns="34200" rIns="68400" bIns="34200" anchor="ctr">
              <a:noAutofit/>
            </a:bodyPr>
            <a:lstStyle/>
            <a:p>
              <a:pPr algn="ctr">
                <a:lnSpc>
                  <a:spcPct val="100000"/>
                </a:lnSpc>
              </a:pPr>
              <a:r>
                <a:rPr lang="de-DE" sz="1800" b="1" u="none" strike="noStrike">
                  <a:solidFill>
                    <a:srgbClr val="000000"/>
                  </a:solidFill>
                  <a:effectLst/>
                  <a:uFillTx/>
                  <a:latin typeface="Calibri"/>
                  <a:ea typeface="Calibri"/>
                </a:rPr>
                <a:t>Duale Berufsausbildung</a:t>
              </a:r>
              <a:endParaRPr lang="de-DE" sz="1800" b="0" u="none" strike="noStrike">
                <a:solidFill>
                  <a:srgbClr val="FFFFFF"/>
                </a:solidFill>
                <a:effectLst/>
                <a:uFillTx/>
                <a:latin typeface="Arial"/>
              </a:endParaRPr>
            </a:p>
            <a:p>
              <a:pPr algn="ctr">
                <a:lnSpc>
                  <a:spcPct val="100000"/>
                </a:lnSpc>
              </a:pPr>
              <a:endParaRPr lang="de-DE" sz="1800" b="0" u="none" strike="noStrike">
                <a:solidFill>
                  <a:srgbClr val="FFFFFF"/>
                </a:solidFill>
                <a:effectLst/>
                <a:uFillTx/>
                <a:latin typeface="Arial"/>
              </a:endParaRPr>
            </a:p>
            <a:p>
              <a:pPr marL="69120" indent="-69120">
                <a:lnSpc>
                  <a:spcPct val="100000"/>
                </a:lnSpc>
                <a:buClr>
                  <a:srgbClr val="000000"/>
                </a:buClr>
                <a:buFont typeface="Calibri"/>
                <a:buChar char="-"/>
              </a:pPr>
              <a:r>
                <a:rPr lang="de-DE" sz="1200" b="0" u="none" strike="noStrike">
                  <a:solidFill>
                    <a:srgbClr val="000000"/>
                  </a:solidFill>
                  <a:effectLst/>
                  <a:uFillTx/>
                  <a:latin typeface="Calibri"/>
                  <a:ea typeface="Calibri"/>
                </a:rPr>
                <a:t>Elektrotechnik</a:t>
              </a:r>
              <a:endParaRPr lang="de-DE" sz="1200" b="0" u="none" strike="noStrike">
                <a:solidFill>
                  <a:srgbClr val="FFFFFF"/>
                </a:solidFill>
                <a:effectLst/>
                <a:uFillTx/>
                <a:latin typeface="Arial"/>
              </a:endParaRPr>
            </a:p>
            <a:p>
              <a:pPr marL="69120" indent="-69120">
                <a:lnSpc>
                  <a:spcPct val="100000"/>
                </a:lnSpc>
                <a:buClr>
                  <a:srgbClr val="000000"/>
                </a:buClr>
                <a:buFont typeface="Calibri"/>
                <a:buChar char="-"/>
              </a:pPr>
              <a:r>
                <a:rPr lang="de-DE" sz="1200" b="0" u="none" strike="noStrike">
                  <a:solidFill>
                    <a:srgbClr val="000000"/>
                  </a:solidFill>
                  <a:effectLst/>
                  <a:uFillTx/>
                  <a:latin typeface="Calibri"/>
                  <a:ea typeface="Calibri"/>
                </a:rPr>
                <a:t>Metalltechnik</a:t>
              </a:r>
              <a:endParaRPr lang="de-DE" sz="1200" b="0" u="none" strike="noStrike">
                <a:solidFill>
                  <a:srgbClr val="FFFFFF"/>
                </a:solidFill>
                <a:effectLst/>
                <a:uFillTx/>
                <a:latin typeface="Arial"/>
              </a:endParaRPr>
            </a:p>
            <a:p>
              <a:pPr marL="69120" indent="-69120">
                <a:lnSpc>
                  <a:spcPct val="100000"/>
                </a:lnSpc>
                <a:buClr>
                  <a:srgbClr val="000000"/>
                </a:buClr>
                <a:buFont typeface="Calibri"/>
                <a:buChar char="-"/>
              </a:pPr>
              <a:r>
                <a:rPr lang="de-DE" sz="1200" b="0" u="none" strike="noStrike">
                  <a:solidFill>
                    <a:srgbClr val="000000"/>
                  </a:solidFill>
                  <a:effectLst/>
                  <a:uFillTx/>
                  <a:latin typeface="Calibri"/>
                  <a:ea typeface="Calibri"/>
                </a:rPr>
                <a:t>Bautechnik</a:t>
              </a:r>
              <a:endParaRPr lang="de-DE" sz="1200" b="0" u="none" strike="noStrike">
                <a:solidFill>
                  <a:srgbClr val="FFFFFF"/>
                </a:solidFill>
                <a:effectLst/>
                <a:uFillTx/>
                <a:latin typeface="Arial"/>
              </a:endParaRPr>
            </a:p>
            <a:p>
              <a:pPr marL="69120" indent="-69120">
                <a:lnSpc>
                  <a:spcPct val="100000"/>
                </a:lnSpc>
                <a:buClr>
                  <a:srgbClr val="000000"/>
                </a:buClr>
                <a:buFont typeface="Calibri"/>
                <a:buChar char="-"/>
              </a:pPr>
              <a:r>
                <a:rPr lang="de-DE" sz="1200" b="0" u="none" strike="noStrike">
                  <a:solidFill>
                    <a:srgbClr val="000000"/>
                  </a:solidFill>
                  <a:effectLst/>
                  <a:uFillTx/>
                  <a:latin typeface="Calibri"/>
                  <a:ea typeface="Calibri"/>
                </a:rPr>
                <a:t>Holztechnik</a:t>
              </a:r>
              <a:endParaRPr lang="de-DE" sz="1200" b="0" u="none" strike="noStrike">
                <a:solidFill>
                  <a:srgbClr val="FFFFFF"/>
                </a:solidFill>
                <a:effectLst/>
                <a:uFillTx/>
                <a:latin typeface="Arial"/>
              </a:endParaRPr>
            </a:p>
            <a:p>
              <a:pPr marL="69120" indent="-69120">
                <a:lnSpc>
                  <a:spcPct val="100000"/>
                </a:lnSpc>
                <a:buClr>
                  <a:srgbClr val="000000"/>
                </a:buClr>
                <a:buFont typeface="Calibri"/>
                <a:buChar char="-"/>
              </a:pPr>
              <a:r>
                <a:rPr lang="de-DE" sz="1200" b="0" u="none" strike="noStrike">
                  <a:solidFill>
                    <a:srgbClr val="000000"/>
                  </a:solidFill>
                  <a:effectLst/>
                  <a:uFillTx/>
                  <a:latin typeface="Calibri"/>
                  <a:ea typeface="Calibri"/>
                </a:rPr>
                <a:t>Ernährung</a:t>
              </a:r>
              <a:endParaRPr lang="de-DE" sz="1200" b="0" u="none" strike="noStrike">
                <a:solidFill>
                  <a:srgbClr val="FFFFFF"/>
                </a:solidFill>
                <a:effectLst/>
                <a:uFillTx/>
                <a:latin typeface="Arial"/>
              </a:endParaRPr>
            </a:p>
            <a:p>
              <a:pPr marL="69120" indent="-69120">
                <a:lnSpc>
                  <a:spcPct val="100000"/>
                </a:lnSpc>
                <a:buClr>
                  <a:srgbClr val="000000"/>
                </a:buClr>
                <a:buFont typeface="Calibri"/>
                <a:buChar char="-"/>
              </a:pPr>
              <a:r>
                <a:rPr lang="de-DE" sz="1200" b="0" u="none" strike="noStrike">
                  <a:solidFill>
                    <a:srgbClr val="000000"/>
                  </a:solidFill>
                  <a:effectLst/>
                  <a:uFillTx/>
                  <a:latin typeface="Calibri"/>
                  <a:ea typeface="Calibri"/>
                </a:rPr>
                <a:t>…</a:t>
              </a:r>
              <a:endParaRPr lang="de-DE" sz="1200" b="0" u="none" strike="noStrike">
                <a:solidFill>
                  <a:srgbClr val="FFFFFF"/>
                </a:solidFill>
                <a:effectLst/>
                <a:uFillTx/>
                <a:latin typeface="Arial"/>
              </a:endParaRPr>
            </a:p>
            <a:p>
              <a:pPr marL="69120" indent="-69120">
                <a:lnSpc>
                  <a:spcPct val="100000"/>
                </a:lnSpc>
                <a:buClr>
                  <a:srgbClr val="000000"/>
                </a:buClr>
                <a:buFont typeface="Calibri"/>
                <a:buChar char="-"/>
              </a:pPr>
              <a:r>
                <a:rPr lang="de-DE" sz="1200" b="0" u="none" strike="noStrike">
                  <a:solidFill>
                    <a:srgbClr val="000000"/>
                  </a:solidFill>
                  <a:effectLst/>
                  <a:uFillTx/>
                  <a:latin typeface="Calibri"/>
                  <a:ea typeface="Arial"/>
                </a:rPr>
                <a:t>35 anerkannte Ausbildungsberufe  (von A wie Anlagenmechaniker SHK bis Z wie Zimmerer)</a:t>
              </a:r>
              <a:endParaRPr lang="de-DE" sz="1200" b="0" u="none" strike="noStrike">
                <a:solidFill>
                  <a:srgbClr val="FFFFFF"/>
                </a:solidFill>
                <a:effectLst/>
                <a:uFillTx/>
                <a:latin typeface="Arial"/>
              </a:endParaRPr>
            </a:p>
            <a:p>
              <a:pPr marL="214200" indent="-138240" algn="ctr">
                <a:lnSpc>
                  <a:spcPct val="100000"/>
                </a:lnSpc>
                <a:tabLst>
                  <a:tab pos="0" algn="l"/>
                </a:tabLst>
              </a:pPr>
              <a:endParaRPr lang="de-DE" sz="1800" b="0" u="none" strike="noStrike">
                <a:solidFill>
                  <a:srgbClr val="FFFFFF"/>
                </a:solidFill>
                <a:effectLst/>
                <a:uFillTx/>
                <a:latin typeface="Arial"/>
              </a:endParaRPr>
            </a:p>
          </p:txBody>
        </p:sp>
        <p:sp>
          <p:nvSpPr>
            <p:cNvPr id="257" name="Google Shape;250;p3"/>
            <p:cNvSpPr/>
            <p:nvPr/>
          </p:nvSpPr>
          <p:spPr>
            <a:xfrm>
              <a:off x="3255840" y="3662640"/>
              <a:ext cx="1807200" cy="2196360"/>
            </a:xfrm>
            <a:prstGeom prst="rect">
              <a:avLst/>
            </a:prstGeom>
            <a:solidFill>
              <a:srgbClr val="33CCFF"/>
            </a:solidFill>
            <a:ln w="0">
              <a:noFill/>
            </a:ln>
          </p:spPr>
          <p:style>
            <a:lnRef idx="0">
              <a:scrgbClr r="0" g="0" b="0"/>
            </a:lnRef>
            <a:fillRef idx="0">
              <a:scrgbClr r="0" g="0" b="0"/>
            </a:fillRef>
            <a:effectRef idx="0">
              <a:scrgbClr r="0" g="0" b="0"/>
            </a:effectRef>
            <a:fontRef idx="minor"/>
          </p:style>
          <p:txBody>
            <a:bodyPr lIns="68400" tIns="34200" rIns="68400" bIns="34200" anchor="ctr">
              <a:noAutofit/>
            </a:bodyPr>
            <a:lstStyle/>
            <a:p>
              <a:pPr algn="ctr">
                <a:lnSpc>
                  <a:spcPct val="100000"/>
                </a:lnSpc>
              </a:pPr>
              <a:r>
                <a:rPr lang="de-DE" sz="1600" b="1" u="none" strike="noStrike">
                  <a:solidFill>
                    <a:srgbClr val="000000"/>
                  </a:solidFill>
                  <a:effectLst/>
                  <a:uFillTx/>
                  <a:latin typeface="Calibri"/>
                  <a:ea typeface="Calibri"/>
                </a:rPr>
                <a:t>Zweijährige Berufsfachschule (BFS)</a:t>
              </a:r>
              <a:endParaRPr lang="de-DE" sz="1600" b="0" u="none" strike="noStrike">
                <a:solidFill>
                  <a:srgbClr val="000000"/>
                </a:solidFill>
                <a:effectLst/>
                <a:uFillTx/>
                <a:latin typeface="Arial"/>
              </a:endParaRPr>
            </a:p>
            <a:p>
              <a:pPr marL="68760" indent="-68760">
                <a:lnSpc>
                  <a:spcPct val="100000"/>
                </a:lnSpc>
                <a:buClr>
                  <a:srgbClr val="000000"/>
                </a:buClr>
                <a:buFont typeface="Calibri"/>
                <a:buChar char="-"/>
              </a:pPr>
              <a:r>
                <a:rPr lang="de-DE" sz="1200" b="0" u="none" strike="noStrike">
                  <a:solidFill>
                    <a:srgbClr val="000000"/>
                  </a:solidFill>
                  <a:effectLst/>
                  <a:uFillTx/>
                  <a:latin typeface="Calibri"/>
                  <a:ea typeface="Calibri"/>
                </a:rPr>
                <a:t>Metalltechnik</a:t>
              </a:r>
              <a:endParaRPr lang="de-DE" sz="1200" b="0" u="none" strike="noStrike">
                <a:solidFill>
                  <a:srgbClr val="000000"/>
                </a:solidFill>
                <a:effectLst/>
                <a:uFillTx/>
                <a:latin typeface="Arial"/>
              </a:endParaRPr>
            </a:p>
            <a:p>
              <a:pPr marL="68760" indent="-68760">
                <a:lnSpc>
                  <a:spcPct val="100000"/>
                </a:lnSpc>
                <a:buClr>
                  <a:srgbClr val="000000"/>
                </a:buClr>
                <a:buFont typeface="Calibri"/>
                <a:buChar char="-"/>
              </a:pPr>
              <a:r>
                <a:rPr lang="de-DE" sz="1200" b="0" u="none" strike="noStrike">
                  <a:solidFill>
                    <a:srgbClr val="000000"/>
                  </a:solidFill>
                  <a:effectLst/>
                  <a:uFillTx/>
                  <a:latin typeface="Calibri"/>
                  <a:ea typeface="Calibri"/>
                </a:rPr>
                <a:t>Ernährung/Gastronomie/</a:t>
              </a:r>
              <a:r>
                <a:rPr sz="1200"/>
                <a:t/>
              </a:r>
              <a:br>
                <a:rPr sz="1200"/>
              </a:br>
              <a:r>
                <a:rPr lang="de-DE" sz="1200" b="0" u="none" strike="noStrike">
                  <a:solidFill>
                    <a:srgbClr val="000000"/>
                  </a:solidFill>
                  <a:effectLst/>
                  <a:uFillTx/>
                  <a:latin typeface="Calibri"/>
                  <a:ea typeface="Calibri"/>
                </a:rPr>
                <a:t>Hauswirtschaft</a:t>
              </a:r>
              <a:endParaRPr lang="de-DE" sz="1200" b="0" u="none" strike="noStrike">
                <a:solidFill>
                  <a:srgbClr val="000000"/>
                </a:solidFill>
                <a:effectLst/>
                <a:uFillTx/>
                <a:latin typeface="Arial"/>
              </a:endParaRPr>
            </a:p>
          </p:txBody>
        </p:sp>
        <p:sp>
          <p:nvSpPr>
            <p:cNvPr id="261" name="Google Shape;251;p3"/>
            <p:cNvSpPr/>
            <p:nvPr/>
          </p:nvSpPr>
          <p:spPr>
            <a:xfrm>
              <a:off x="1009440" y="4397760"/>
              <a:ext cx="1401120" cy="1449000"/>
            </a:xfrm>
            <a:prstGeom prst="rect">
              <a:avLst/>
            </a:prstGeom>
            <a:solidFill>
              <a:srgbClr val="3399FF"/>
            </a:solidFill>
            <a:ln w="0">
              <a:noFill/>
            </a:ln>
          </p:spPr>
          <p:style>
            <a:lnRef idx="0">
              <a:scrgbClr r="0" g="0" b="0"/>
            </a:lnRef>
            <a:fillRef idx="0">
              <a:scrgbClr r="0" g="0" b="0"/>
            </a:fillRef>
            <a:effectRef idx="0">
              <a:scrgbClr r="0" g="0" b="0"/>
            </a:effectRef>
            <a:fontRef idx="minor"/>
          </p:style>
          <p:txBody>
            <a:bodyPr lIns="68400" tIns="34200" rIns="68400" bIns="34200" anchor="ctr">
              <a:noAutofit/>
            </a:bodyPr>
            <a:lstStyle/>
            <a:p>
              <a:pPr algn="ctr">
                <a:lnSpc>
                  <a:spcPct val="100000"/>
                </a:lnSpc>
              </a:pPr>
              <a:r>
                <a:rPr lang="de-DE" sz="1400" b="1" u="none" strike="noStrike">
                  <a:solidFill>
                    <a:srgbClr val="000000"/>
                  </a:solidFill>
                  <a:effectLst/>
                  <a:uFillTx/>
                  <a:latin typeface="Calibri"/>
                  <a:ea typeface="Calibri"/>
                </a:rPr>
                <a:t>Besuch einer Realschule – „10H“</a:t>
              </a:r>
              <a:endParaRPr lang="de-DE" sz="1400" b="0" u="none" strike="noStrike">
                <a:solidFill>
                  <a:srgbClr val="FFFFFF"/>
                </a:solidFill>
                <a:effectLst/>
                <a:uFillTx/>
                <a:latin typeface="Arial"/>
              </a:endParaRPr>
            </a:p>
            <a:p>
              <a:pPr algn="ctr">
                <a:lnSpc>
                  <a:spcPct val="100000"/>
                </a:lnSpc>
              </a:pPr>
              <a:r>
                <a:rPr lang="de-DE" sz="1400" b="1" u="none" strike="noStrike">
                  <a:solidFill>
                    <a:srgbClr val="000000"/>
                  </a:solidFill>
                  <a:effectLst/>
                  <a:uFillTx/>
                  <a:latin typeface="Calibri"/>
                  <a:ea typeface="Arial"/>
                </a:rPr>
                <a:t>(nicht an HMS)</a:t>
              </a:r>
              <a:endParaRPr lang="de-DE" sz="1400" b="0" u="none" strike="noStrike">
                <a:solidFill>
                  <a:srgbClr val="FFFFFF"/>
                </a:solidFill>
                <a:effectLst/>
                <a:uFillTx/>
                <a:latin typeface="Arial"/>
              </a:endParaRPr>
            </a:p>
          </p:txBody>
        </p:sp>
        <p:cxnSp>
          <p:nvCxnSpPr>
            <p:cNvPr id="262" name="Google Shape;256;p3"/>
            <p:cNvCxnSpPr>
              <a:stCxn id="261" idx="0"/>
            </p:cNvCxnSpPr>
            <p:nvPr/>
          </p:nvCxnSpPr>
          <p:spPr>
            <a:xfrm flipH="1" flipV="1">
              <a:off x="1707120" y="1582920"/>
              <a:ext cx="3240" cy="2815200"/>
            </a:xfrm>
            <a:prstGeom prst="straightConnector1">
              <a:avLst/>
            </a:prstGeom>
            <a:ln w="19050">
              <a:solidFill>
                <a:srgbClr val="000000"/>
              </a:solidFill>
              <a:round/>
              <a:tailEnd type="triangle" w="med" len="med"/>
            </a:ln>
          </p:spPr>
        </p:cxnSp>
        <p:cxnSp>
          <p:nvCxnSpPr>
            <p:cNvPr id="263" name="Google Shape;260;p3"/>
            <p:cNvCxnSpPr>
              <a:endCxn id="261" idx="2"/>
            </p:cNvCxnSpPr>
            <p:nvPr/>
          </p:nvCxnSpPr>
          <p:spPr>
            <a:xfrm flipV="1">
              <a:off x="1710000" y="5846760"/>
              <a:ext cx="360" cy="218520"/>
            </a:xfrm>
            <a:prstGeom prst="straightConnector1">
              <a:avLst/>
            </a:prstGeom>
            <a:ln w="19050">
              <a:solidFill>
                <a:srgbClr val="000000"/>
              </a:solidFill>
              <a:round/>
            </a:ln>
          </p:spPr>
        </p:cxnSp>
        <p:cxnSp>
          <p:nvCxnSpPr>
            <p:cNvPr id="264" name="Google Shape;261;p3"/>
            <p:cNvCxnSpPr/>
            <p:nvPr/>
          </p:nvCxnSpPr>
          <p:spPr>
            <a:xfrm flipV="1">
              <a:off x="4208760" y="5841000"/>
              <a:ext cx="360" cy="218520"/>
            </a:xfrm>
            <a:prstGeom prst="straightConnector1">
              <a:avLst/>
            </a:prstGeom>
            <a:ln w="19050">
              <a:solidFill>
                <a:srgbClr val="000000"/>
              </a:solidFill>
              <a:round/>
            </a:ln>
          </p:spPr>
        </p:cxnSp>
        <p:cxnSp>
          <p:nvCxnSpPr>
            <p:cNvPr id="265" name="Google Shape;262;p3"/>
            <p:cNvCxnSpPr/>
            <p:nvPr/>
          </p:nvCxnSpPr>
          <p:spPr>
            <a:xfrm flipV="1">
              <a:off x="7157880" y="5591520"/>
              <a:ext cx="360" cy="461880"/>
            </a:xfrm>
            <a:prstGeom prst="straightConnector1">
              <a:avLst/>
            </a:prstGeom>
            <a:ln w="19050">
              <a:solidFill>
                <a:srgbClr val="000000"/>
              </a:solidFill>
              <a:round/>
            </a:ln>
          </p:spPr>
        </p:cxnSp>
        <p:cxnSp>
          <p:nvCxnSpPr>
            <p:cNvPr id="266" name="Google Shape;245;p3"/>
            <p:cNvCxnSpPr/>
            <p:nvPr/>
          </p:nvCxnSpPr>
          <p:spPr>
            <a:xfrm flipV="1">
              <a:off x="7157880" y="1594440"/>
              <a:ext cx="360" cy="878040"/>
            </a:xfrm>
            <a:prstGeom prst="straightConnector1">
              <a:avLst/>
            </a:prstGeom>
            <a:ln w="19050">
              <a:solidFill>
                <a:srgbClr val="000000"/>
              </a:solidFill>
              <a:round/>
              <a:tailEnd type="triangle" w="med" len="med"/>
            </a:ln>
          </p:spPr>
        </p:cxnSp>
        <p:sp>
          <p:nvSpPr>
            <p:cNvPr id="267" name="Google Shape;323;p5"/>
            <p:cNvSpPr/>
            <p:nvPr/>
          </p:nvSpPr>
          <p:spPr>
            <a:xfrm rot="16200000">
              <a:off x="7509960" y="3857040"/>
              <a:ext cx="2201760" cy="329040"/>
            </a:xfrm>
            <a:prstGeom prst="rect">
              <a:avLst/>
            </a:prstGeom>
            <a:noFill/>
            <a:ln w="0">
              <a:noFill/>
            </a:ln>
          </p:spPr>
          <p:style>
            <a:lnRef idx="0">
              <a:scrgbClr r="0" g="0" b="0"/>
            </a:lnRef>
            <a:fillRef idx="0">
              <a:scrgbClr r="0" g="0" b="0"/>
            </a:fillRef>
            <a:effectRef idx="0">
              <a:scrgbClr r="0" g="0" b="0"/>
            </a:effectRef>
            <a:fontRef idx="minor"/>
          </p:style>
          <p:txBody>
            <a:bodyPr lIns="68400" tIns="34200" rIns="68400" bIns="34200" anchor="t">
              <a:spAutoFit/>
            </a:bodyPr>
            <a:lstStyle/>
            <a:p>
              <a:pPr algn="ctr">
                <a:lnSpc>
                  <a:spcPct val="100000"/>
                </a:lnSpc>
              </a:pPr>
              <a:r>
                <a:rPr lang="de-DE" sz="1200" b="1" u="none" strike="noStrike">
                  <a:solidFill>
                    <a:srgbClr val="000000"/>
                  </a:solidFill>
                  <a:effectLst/>
                  <a:uFillTx/>
                  <a:latin typeface="Arial"/>
                  <a:ea typeface="Arial"/>
                </a:rPr>
                <a:t>2, 2,5, 3, 3,5 Jahre</a:t>
              </a:r>
              <a:endParaRPr lang="de-DE" sz="1200" b="0" u="none" strike="noStrike">
                <a:solidFill>
                  <a:srgbClr val="000000"/>
                </a:solidFill>
                <a:effectLst/>
                <a:uFillTx/>
                <a:latin typeface="Arial"/>
              </a:endParaRPr>
            </a:p>
          </p:txBody>
        </p:sp>
        <p:sp>
          <p:nvSpPr>
            <p:cNvPr id="268" name="Google Shape;326;p5"/>
            <p:cNvSpPr/>
            <p:nvPr/>
          </p:nvSpPr>
          <p:spPr>
            <a:xfrm rot="16200000">
              <a:off x="4353480" y="4576320"/>
              <a:ext cx="1738080" cy="329040"/>
            </a:xfrm>
            <a:prstGeom prst="rect">
              <a:avLst/>
            </a:prstGeom>
            <a:noFill/>
            <a:ln w="0">
              <a:noFill/>
            </a:ln>
          </p:spPr>
          <p:style>
            <a:lnRef idx="0">
              <a:scrgbClr r="0" g="0" b="0"/>
            </a:lnRef>
            <a:fillRef idx="0">
              <a:scrgbClr r="0" g="0" b="0"/>
            </a:fillRef>
            <a:effectRef idx="0">
              <a:scrgbClr r="0" g="0" b="0"/>
            </a:effectRef>
            <a:fontRef idx="minor"/>
          </p:style>
          <p:txBody>
            <a:bodyPr lIns="68400" tIns="34200" rIns="68400" bIns="34200" anchor="t">
              <a:spAutoFit/>
            </a:bodyPr>
            <a:lstStyle/>
            <a:p>
              <a:pPr algn="ctr">
                <a:lnSpc>
                  <a:spcPct val="100000"/>
                </a:lnSpc>
              </a:pPr>
              <a:r>
                <a:rPr lang="de-DE" sz="1200" b="1" u="none" strike="noStrike">
                  <a:solidFill>
                    <a:srgbClr val="000000"/>
                  </a:solidFill>
                  <a:effectLst/>
                  <a:uFillTx/>
                  <a:latin typeface="Arial"/>
                  <a:ea typeface="Arial"/>
                </a:rPr>
                <a:t>2 Jahre</a:t>
              </a:r>
              <a:endParaRPr lang="de-DE" sz="1200" b="0" u="none" strike="noStrike">
                <a:solidFill>
                  <a:srgbClr val="000000"/>
                </a:solidFill>
                <a:effectLst/>
                <a:uFillTx/>
                <a:latin typeface="Arial"/>
              </a:endParaRPr>
            </a:p>
          </p:txBody>
        </p:sp>
        <p:sp>
          <p:nvSpPr>
            <p:cNvPr id="269" name="Google Shape;328;p5"/>
            <p:cNvSpPr/>
            <p:nvPr/>
          </p:nvSpPr>
          <p:spPr>
            <a:xfrm rot="16200000">
              <a:off x="1666440" y="4958280"/>
              <a:ext cx="1738080" cy="329040"/>
            </a:xfrm>
            <a:prstGeom prst="rect">
              <a:avLst/>
            </a:prstGeom>
            <a:noFill/>
            <a:ln w="0">
              <a:noFill/>
            </a:ln>
          </p:spPr>
          <p:style>
            <a:lnRef idx="0">
              <a:scrgbClr r="0" g="0" b="0"/>
            </a:lnRef>
            <a:fillRef idx="0">
              <a:scrgbClr r="0" g="0" b="0"/>
            </a:fillRef>
            <a:effectRef idx="0">
              <a:scrgbClr r="0" g="0" b="0"/>
            </a:effectRef>
            <a:fontRef idx="minor"/>
          </p:style>
          <p:txBody>
            <a:bodyPr lIns="68400" tIns="34200" rIns="68400" bIns="34200" anchor="t">
              <a:spAutoFit/>
            </a:bodyPr>
            <a:lstStyle/>
            <a:p>
              <a:pPr algn="ctr">
                <a:lnSpc>
                  <a:spcPct val="100000"/>
                </a:lnSpc>
              </a:pPr>
              <a:r>
                <a:rPr lang="de-DE" sz="1200" b="1" u="none" strike="noStrike">
                  <a:solidFill>
                    <a:srgbClr val="000000"/>
                  </a:solidFill>
                  <a:effectLst/>
                  <a:uFillTx/>
                  <a:latin typeface="Arial"/>
                  <a:ea typeface="Arial"/>
                </a:rPr>
                <a:t> 1 Jahr</a:t>
              </a:r>
              <a:endParaRPr lang="de-DE" sz="1200" b="0" u="none" strike="noStrike">
                <a:solidFill>
                  <a:srgbClr val="000000"/>
                </a:solidFill>
                <a:effectLst/>
                <a:uFillTx/>
                <a:latin typeface="Arial"/>
              </a:endParaRPr>
            </a:p>
          </p:txBody>
        </p:sp>
      </p:grpSp>
      <p:pic>
        <p:nvPicPr>
          <p:cNvPr id="270" name="Google Shape;272;p3"/>
          <p:cNvPicPr/>
          <p:nvPr/>
        </p:nvPicPr>
        <p:blipFill>
          <a:blip r:embed="rId3" cstate="email">
            <a:extLst>
              <a:ext uri="{28A0092B-C50C-407E-A947-70E740481C1C}">
                <a14:useLocalDpi xmlns:a14="http://schemas.microsoft.com/office/drawing/2010/main"/>
              </a:ext>
            </a:extLst>
          </a:blip>
          <a:srcRect/>
          <a:stretch/>
        </p:blipFill>
        <p:spPr>
          <a:xfrm>
            <a:off x="1524000" y="-20880"/>
            <a:ext cx="842760" cy="876240"/>
          </a:xfrm>
          <a:prstGeom prst="rect">
            <a:avLst/>
          </a:prstGeom>
          <a:noFill/>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Grafik 1" descr="Ein Bild, das Person, Essen, Tisch, Im Haus enthält.&#10;&#10;Beschreibung automatisch generiert."/>
          <p:cNvPicPr/>
          <p:nvPr/>
        </p:nvPicPr>
        <p:blipFill>
          <a:blip r:embed="rId2" cstate="email">
            <a:extLst>
              <a:ext uri="{28A0092B-C50C-407E-A947-70E740481C1C}">
                <a14:useLocalDpi xmlns:a14="http://schemas.microsoft.com/office/drawing/2010/main"/>
              </a:ext>
            </a:extLst>
          </a:blip>
          <a:srcRect/>
          <a:stretch/>
        </p:blipFill>
        <p:spPr>
          <a:xfrm flipH="1">
            <a:off x="1524360" y="1177200"/>
            <a:ext cx="6649920" cy="5375160"/>
          </a:xfrm>
          <a:prstGeom prst="rect">
            <a:avLst/>
          </a:prstGeom>
          <a:noFill/>
          <a:ln w="0">
            <a:noFill/>
          </a:ln>
        </p:spPr>
      </p:pic>
      <p:sp>
        <p:nvSpPr>
          <p:cNvPr id="272" name="PlaceHolder 1"/>
          <p:cNvSpPr>
            <a:spLocks noGrp="1"/>
          </p:cNvSpPr>
          <p:nvPr>
            <p:ph type="title"/>
          </p:nvPr>
        </p:nvSpPr>
        <p:spPr>
          <a:xfrm>
            <a:off x="2365320" y="94680"/>
            <a:ext cx="7814880" cy="709200"/>
          </a:xfrm>
          <a:prstGeom prst="rect">
            <a:avLst/>
          </a:prstGeom>
          <a:noFill/>
          <a:ln w="0">
            <a:noFill/>
          </a:ln>
        </p:spPr>
        <p:txBody>
          <a:bodyPr lIns="91440" tIns="45720" rIns="91440" bIns="45720" anchor="ctr">
            <a:noAutofit/>
          </a:bodyPr>
          <a:lstStyle/>
          <a:p>
            <a:pPr indent="0">
              <a:lnSpc>
                <a:spcPct val="100000"/>
              </a:lnSpc>
              <a:buNone/>
              <a:tabLst>
                <a:tab pos="0" algn="l"/>
              </a:tabLst>
            </a:pPr>
            <a:r>
              <a:rPr lang="de-DE" sz="2400" b="1" u="none" strike="noStrike">
                <a:solidFill>
                  <a:schemeClr val="dk1"/>
                </a:solidFill>
                <a:effectLst/>
                <a:uFillTx/>
                <a:latin typeface="Calibri"/>
                <a:ea typeface="Calibri"/>
              </a:rPr>
              <a:t>Angebote für Schülerinnen und Schüler mit Hauptschulabschluss – Zweijährige Berufsfachschulen</a:t>
            </a:r>
            <a:endParaRPr lang="de-DE" sz="2400" b="0" u="none" strike="noStrike">
              <a:solidFill>
                <a:srgbClr val="000000"/>
              </a:solidFill>
              <a:effectLst/>
              <a:uFillTx/>
              <a:latin typeface="Arial"/>
            </a:endParaRPr>
          </a:p>
        </p:txBody>
      </p:sp>
      <p:grpSp>
        <p:nvGrpSpPr>
          <p:cNvPr id="273" name="Google Shape;348;p6"/>
          <p:cNvGrpSpPr/>
          <p:nvPr/>
        </p:nvGrpSpPr>
        <p:grpSpPr>
          <a:xfrm>
            <a:off x="4207080" y="4041000"/>
            <a:ext cx="6181920" cy="1269720"/>
            <a:chOff x="2683080" y="4041000"/>
            <a:chExt cx="6181920" cy="1269720"/>
          </a:xfrm>
        </p:grpSpPr>
        <p:sp>
          <p:nvSpPr>
            <p:cNvPr id="274" name="Google Shape;349;p6"/>
            <p:cNvSpPr/>
            <p:nvPr/>
          </p:nvSpPr>
          <p:spPr>
            <a:xfrm>
              <a:off x="2683080" y="4041000"/>
              <a:ext cx="6181920" cy="1269720"/>
            </a:xfrm>
            <a:prstGeom prst="roundRect">
              <a:avLst>
                <a:gd name="adj" fmla="val 10000"/>
              </a:avLst>
            </a:prstGeom>
            <a:solidFill>
              <a:schemeClr val="accent1"/>
            </a:solidFill>
            <a:ln w="25400">
              <a:solidFill>
                <a:srgbClr val="FFFFFF"/>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de-DE" sz="1400" b="0" u="none" strike="noStrike">
                <a:solidFill>
                  <a:srgbClr val="000000"/>
                </a:solidFill>
                <a:effectLst/>
                <a:uFillTx/>
                <a:latin typeface="Arial"/>
                <a:ea typeface="Arial"/>
              </a:endParaRPr>
            </a:p>
          </p:txBody>
        </p:sp>
        <p:sp>
          <p:nvSpPr>
            <p:cNvPr id="275" name="Google Shape;350;p6"/>
            <p:cNvSpPr/>
            <p:nvPr/>
          </p:nvSpPr>
          <p:spPr>
            <a:xfrm>
              <a:off x="4048200" y="4041000"/>
              <a:ext cx="4802400" cy="1269720"/>
            </a:xfrm>
            <a:prstGeom prst="rect">
              <a:avLst/>
            </a:prstGeom>
            <a:noFill/>
            <a:ln w="0">
              <a:noFill/>
            </a:ln>
          </p:spPr>
          <p:style>
            <a:lnRef idx="0">
              <a:scrgbClr r="0" g="0" b="0"/>
            </a:lnRef>
            <a:fillRef idx="0">
              <a:scrgbClr r="0" g="0" b="0"/>
            </a:fillRef>
            <a:effectRef idx="0">
              <a:scrgbClr r="0" g="0" b="0"/>
            </a:effectRef>
            <a:fontRef idx="minor"/>
          </p:style>
          <p:txBody>
            <a:bodyPr lIns="60840" tIns="60840" rIns="60840" bIns="60840" anchor="t">
              <a:noAutofit/>
            </a:bodyPr>
            <a:lstStyle/>
            <a:p>
              <a:pPr>
                <a:lnSpc>
                  <a:spcPct val="90000"/>
                </a:lnSpc>
                <a:tabLst>
                  <a:tab pos="0" algn="l"/>
                </a:tabLst>
              </a:pPr>
              <a:r>
                <a:rPr lang="de-DE" sz="1600" b="0" u="none" strike="noStrike">
                  <a:solidFill>
                    <a:schemeClr val="lt1"/>
                  </a:solidFill>
                  <a:effectLst/>
                  <a:uFillTx/>
                  <a:latin typeface="Calibri"/>
                  <a:ea typeface="Calibri"/>
                </a:rPr>
                <a:t>Karl Kübel Schule</a:t>
              </a:r>
              <a:endParaRPr lang="de-DE" sz="1600" b="0" u="none" strike="noStrike">
                <a:solidFill>
                  <a:srgbClr val="000000"/>
                </a:solidFill>
                <a:effectLst/>
                <a:uFillTx/>
                <a:latin typeface="Arial"/>
              </a:endParaRPr>
            </a:p>
            <a:p>
              <a:pPr marL="114480" lvl="1" indent="-114480">
                <a:lnSpc>
                  <a:spcPct val="90000"/>
                </a:lnSpc>
                <a:spcBef>
                  <a:spcPts val="561"/>
                </a:spcBef>
                <a:buClr>
                  <a:srgbClr val="FFFFFF"/>
                </a:buClr>
                <a:buFont typeface="Calibri"/>
                <a:buChar char="•"/>
                <a:tabLst>
                  <a:tab pos="0" algn="l"/>
                </a:tabLst>
              </a:pPr>
              <a:r>
                <a:rPr lang="de-DE" sz="1400" b="0" u="none" strike="noStrike">
                  <a:solidFill>
                    <a:schemeClr val="lt1"/>
                  </a:solidFill>
                  <a:effectLst/>
                  <a:uFillTx/>
                  <a:latin typeface="Calibri"/>
                  <a:ea typeface="Calibri"/>
                </a:rPr>
                <a:t>Wirtschaft und Verwaltung</a:t>
              </a:r>
              <a:endParaRPr lang="de-DE" sz="1400" b="0" u="none" strike="noStrike">
                <a:solidFill>
                  <a:srgbClr val="000000"/>
                </a:solidFill>
                <a:effectLst/>
                <a:uFillTx/>
                <a:latin typeface="Arial"/>
              </a:endParaRPr>
            </a:p>
            <a:p>
              <a:pPr marL="114480" lvl="1" indent="-114480">
                <a:lnSpc>
                  <a:spcPct val="90000"/>
                </a:lnSpc>
                <a:spcBef>
                  <a:spcPts val="181"/>
                </a:spcBef>
                <a:buClr>
                  <a:srgbClr val="FFFFFF"/>
                </a:buClr>
                <a:buFont typeface="Calibri"/>
                <a:buChar char="•"/>
                <a:tabLst>
                  <a:tab pos="0" algn="l"/>
                </a:tabLst>
              </a:pPr>
              <a:r>
                <a:rPr lang="de-DE" sz="1400" b="0" u="none" strike="noStrike">
                  <a:solidFill>
                    <a:schemeClr val="lt1"/>
                  </a:solidFill>
                  <a:effectLst/>
                  <a:uFillTx/>
                  <a:latin typeface="Calibri"/>
                  <a:ea typeface="Calibri"/>
                </a:rPr>
                <a:t>Gesundheit</a:t>
              </a:r>
              <a:endParaRPr lang="de-DE" sz="1400" b="0" u="none" strike="noStrike">
                <a:solidFill>
                  <a:srgbClr val="000000"/>
                </a:solidFill>
                <a:effectLst/>
                <a:uFillTx/>
                <a:latin typeface="Arial"/>
              </a:endParaRPr>
            </a:p>
          </p:txBody>
        </p:sp>
        <p:sp>
          <p:nvSpPr>
            <p:cNvPr id="276" name="Google Shape;351;p6"/>
            <p:cNvSpPr/>
            <p:nvPr/>
          </p:nvSpPr>
          <p:spPr>
            <a:xfrm>
              <a:off x="2811600" y="4168080"/>
              <a:ext cx="1236240" cy="1015560"/>
            </a:xfrm>
            <a:prstGeom prst="roundRect">
              <a:avLst>
                <a:gd name="adj" fmla="val 10000"/>
              </a:avLst>
            </a:prstGeom>
            <a:solidFill>
              <a:srgbClr val="C0CCE1"/>
            </a:solidFill>
            <a:ln w="25400">
              <a:solidFill>
                <a:srgbClr val="FFFFFF"/>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de-DE" sz="1400" b="0" u="none" strike="noStrike">
                <a:solidFill>
                  <a:srgbClr val="000000"/>
                </a:solidFill>
                <a:effectLst/>
                <a:uFillTx/>
                <a:latin typeface="Arial"/>
                <a:ea typeface="Arial"/>
              </a:endParaRPr>
            </a:p>
          </p:txBody>
        </p:sp>
        <p:pic>
          <p:nvPicPr>
            <p:cNvPr id="277" name="Google Shape;352;p6"/>
            <p:cNvPicPr/>
            <p:nvPr/>
          </p:nvPicPr>
          <p:blipFill>
            <a:blip r:embed="rId3" cstate="email">
              <a:extLst>
                <a:ext uri="{28A0092B-C50C-407E-A947-70E740481C1C}">
                  <a14:useLocalDpi xmlns:a14="http://schemas.microsoft.com/office/drawing/2010/main"/>
                </a:ext>
              </a:extLst>
            </a:blip>
            <a:srcRect/>
            <a:stretch/>
          </p:blipFill>
          <p:spPr>
            <a:xfrm>
              <a:off x="2949480" y="4448520"/>
              <a:ext cx="1003680" cy="574920"/>
            </a:xfrm>
            <a:prstGeom prst="rect">
              <a:avLst/>
            </a:prstGeom>
            <a:noFill/>
            <a:ln w="0">
              <a:noFill/>
            </a:ln>
          </p:spPr>
        </p:pic>
      </p:grpSp>
      <p:grpSp>
        <p:nvGrpSpPr>
          <p:cNvPr id="278" name="Google Shape;354;p6"/>
          <p:cNvGrpSpPr/>
          <p:nvPr/>
        </p:nvGrpSpPr>
        <p:grpSpPr>
          <a:xfrm>
            <a:off x="4192680" y="1817280"/>
            <a:ext cx="6181920" cy="1269720"/>
            <a:chOff x="2668680" y="1817280"/>
            <a:chExt cx="6181920" cy="1269720"/>
          </a:xfrm>
        </p:grpSpPr>
        <p:sp>
          <p:nvSpPr>
            <p:cNvPr id="279" name="Google Shape;355;p6"/>
            <p:cNvSpPr/>
            <p:nvPr/>
          </p:nvSpPr>
          <p:spPr>
            <a:xfrm>
              <a:off x="2668680" y="1817280"/>
              <a:ext cx="6181920" cy="1269720"/>
            </a:xfrm>
            <a:prstGeom prst="roundRect">
              <a:avLst>
                <a:gd name="adj" fmla="val 10000"/>
              </a:avLst>
            </a:prstGeom>
            <a:solidFill>
              <a:schemeClr val="accent1"/>
            </a:solidFill>
            <a:ln w="25400">
              <a:solidFill>
                <a:srgbClr val="FFFFFF"/>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de-DE" sz="1400" b="0" u="none" strike="noStrike">
                <a:solidFill>
                  <a:srgbClr val="000000"/>
                </a:solidFill>
                <a:effectLst/>
                <a:uFillTx/>
                <a:latin typeface="Arial"/>
                <a:ea typeface="Arial"/>
              </a:endParaRPr>
            </a:p>
          </p:txBody>
        </p:sp>
        <p:sp>
          <p:nvSpPr>
            <p:cNvPr id="280" name="Google Shape;356;p6"/>
            <p:cNvSpPr/>
            <p:nvPr/>
          </p:nvSpPr>
          <p:spPr>
            <a:xfrm>
              <a:off x="4033800" y="1817280"/>
              <a:ext cx="4816800" cy="1269720"/>
            </a:xfrm>
            <a:prstGeom prst="rect">
              <a:avLst/>
            </a:prstGeom>
            <a:noFill/>
            <a:ln w="0">
              <a:noFill/>
            </a:ln>
          </p:spPr>
          <p:style>
            <a:lnRef idx="0">
              <a:scrgbClr r="0" g="0" b="0"/>
            </a:lnRef>
            <a:fillRef idx="0">
              <a:scrgbClr r="0" g="0" b="0"/>
            </a:fillRef>
            <a:effectRef idx="0">
              <a:scrgbClr r="0" g="0" b="0"/>
            </a:effectRef>
            <a:fontRef idx="minor"/>
          </p:style>
          <p:txBody>
            <a:bodyPr lIns="60840" tIns="60840" rIns="60840" bIns="60840" anchor="t">
              <a:noAutofit/>
            </a:bodyPr>
            <a:lstStyle/>
            <a:p>
              <a:pPr>
                <a:lnSpc>
                  <a:spcPct val="90000"/>
                </a:lnSpc>
                <a:tabLst>
                  <a:tab pos="0" algn="l"/>
                </a:tabLst>
              </a:pPr>
              <a:r>
                <a:rPr lang="de-DE" sz="1600" b="0" u="none" strike="noStrike">
                  <a:solidFill>
                    <a:schemeClr val="lt1"/>
                  </a:solidFill>
                  <a:effectLst/>
                  <a:uFillTx/>
                  <a:latin typeface="Calibri"/>
                  <a:ea typeface="Calibri"/>
                </a:rPr>
                <a:t>Heinrich Metzendorf Schule</a:t>
              </a:r>
              <a:r>
                <a:rPr lang="de-DE" sz="1400" b="0" u="none" strike="noStrike">
                  <a:solidFill>
                    <a:schemeClr val="lt1"/>
                  </a:solidFill>
                  <a:effectLst/>
                  <a:uFillTx/>
                  <a:latin typeface="Calibri"/>
                  <a:ea typeface="Calibri"/>
                </a:rPr>
                <a:t>    </a:t>
              </a:r>
              <a:endParaRPr lang="de-DE" sz="1400" b="0" u="none" strike="noStrike">
                <a:solidFill>
                  <a:srgbClr val="000000"/>
                </a:solidFill>
                <a:effectLst/>
                <a:uFillTx/>
                <a:latin typeface="Arial"/>
              </a:endParaRPr>
            </a:p>
            <a:p>
              <a:pPr marL="114480" lvl="1" indent="-114480">
                <a:lnSpc>
                  <a:spcPct val="90000"/>
                </a:lnSpc>
                <a:spcBef>
                  <a:spcPts val="181"/>
                </a:spcBef>
                <a:buClr>
                  <a:srgbClr val="FFFFFF"/>
                </a:buClr>
                <a:buFont typeface="Calibri"/>
                <a:buChar char="•"/>
                <a:tabLst>
                  <a:tab pos="0" algn="l"/>
                </a:tabLst>
              </a:pPr>
              <a:r>
                <a:rPr lang="de-DE" sz="1400" b="0" u="none" strike="noStrike">
                  <a:solidFill>
                    <a:schemeClr val="lt1"/>
                  </a:solidFill>
                  <a:effectLst/>
                  <a:uFillTx/>
                  <a:latin typeface="Calibri"/>
                  <a:ea typeface="Calibri"/>
                </a:rPr>
                <a:t>Metalltechnik</a:t>
              </a:r>
              <a:endParaRPr lang="de-DE" sz="1400" b="0" u="none" strike="noStrike">
                <a:solidFill>
                  <a:srgbClr val="000000"/>
                </a:solidFill>
                <a:effectLst/>
                <a:uFillTx/>
                <a:latin typeface="Arial"/>
              </a:endParaRPr>
            </a:p>
            <a:p>
              <a:pPr marL="114480" lvl="1" indent="-114480">
                <a:lnSpc>
                  <a:spcPct val="90000"/>
                </a:lnSpc>
                <a:spcBef>
                  <a:spcPts val="181"/>
                </a:spcBef>
                <a:buClr>
                  <a:srgbClr val="FFFFFF"/>
                </a:buClr>
                <a:buFont typeface="Calibri"/>
                <a:buChar char="•"/>
                <a:tabLst>
                  <a:tab pos="0" algn="l"/>
                </a:tabLst>
              </a:pPr>
              <a:r>
                <a:rPr lang="de-DE" sz="1400" b="0" u="none" strike="noStrike">
                  <a:solidFill>
                    <a:schemeClr val="lt1"/>
                  </a:solidFill>
                  <a:effectLst/>
                  <a:uFillTx/>
                  <a:latin typeface="Calibri"/>
                  <a:ea typeface="Calibri"/>
                </a:rPr>
                <a:t>Ernährung</a:t>
              </a:r>
              <a:r>
                <a:rPr lang="de-DE" sz="1200" b="0" u="none" strike="noStrike">
                  <a:solidFill>
                    <a:schemeClr val="lt1"/>
                  </a:solidFill>
                  <a:effectLst/>
                  <a:uFillTx/>
                  <a:latin typeface="Calibri"/>
                  <a:ea typeface="Calibri"/>
                </a:rPr>
                <a:t>		</a:t>
              </a:r>
              <a:endParaRPr lang="de-DE" sz="1200" b="0" u="none" strike="noStrike">
                <a:solidFill>
                  <a:srgbClr val="000000"/>
                </a:solidFill>
                <a:effectLst/>
                <a:uFillTx/>
                <a:latin typeface="Arial"/>
              </a:endParaRPr>
            </a:p>
          </p:txBody>
        </p:sp>
        <p:sp>
          <p:nvSpPr>
            <p:cNvPr id="281" name="Google Shape;357;p6"/>
            <p:cNvSpPr/>
            <p:nvPr/>
          </p:nvSpPr>
          <p:spPr>
            <a:xfrm>
              <a:off x="2797200" y="1944360"/>
              <a:ext cx="1236240" cy="1015560"/>
            </a:xfrm>
            <a:prstGeom prst="roundRect">
              <a:avLst>
                <a:gd name="adj" fmla="val 10000"/>
              </a:avLst>
            </a:prstGeom>
            <a:solidFill>
              <a:srgbClr val="C0CCE1"/>
            </a:solidFill>
            <a:ln w="25400">
              <a:solidFill>
                <a:srgbClr val="FFFFFF"/>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de-DE" sz="1400" b="0" u="none" strike="noStrike">
                <a:solidFill>
                  <a:srgbClr val="000000"/>
                </a:solidFill>
                <a:effectLst/>
                <a:uFillTx/>
                <a:latin typeface="Arial"/>
                <a:ea typeface="Arial"/>
              </a:endParaRPr>
            </a:p>
          </p:txBody>
        </p:sp>
        <p:pic>
          <p:nvPicPr>
            <p:cNvPr id="282" name="Google Shape;358;p6"/>
            <p:cNvPicPr/>
            <p:nvPr/>
          </p:nvPicPr>
          <p:blipFill>
            <a:blip r:embed="rId4" cstate="email">
              <a:extLst>
                <a:ext uri="{28A0092B-C50C-407E-A947-70E740481C1C}">
                  <a14:useLocalDpi xmlns:a14="http://schemas.microsoft.com/office/drawing/2010/main"/>
                </a:ext>
              </a:extLst>
            </a:blip>
            <a:stretch/>
          </p:blipFill>
          <p:spPr>
            <a:xfrm>
              <a:off x="2837160" y="2299680"/>
              <a:ext cx="1158480" cy="218880"/>
            </a:xfrm>
            <a:prstGeom prst="rect">
              <a:avLst/>
            </a:prstGeom>
            <a:noFill/>
            <a:ln w="0">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0">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83" name="PlaceHolder 1"/>
          <p:cNvSpPr>
            <a:spLocks noGrp="1"/>
          </p:cNvSpPr>
          <p:nvPr>
            <p:ph type="title"/>
          </p:nvPr>
        </p:nvSpPr>
        <p:spPr>
          <a:xfrm>
            <a:off x="2058600" y="1800"/>
            <a:ext cx="8591400" cy="810000"/>
          </a:xfrm>
          <a:prstGeom prst="rect">
            <a:avLst/>
          </a:prstGeom>
          <a:solidFill>
            <a:schemeClr val="lt1"/>
          </a:solidFill>
          <a:ln w="0">
            <a:noFill/>
          </a:ln>
        </p:spPr>
        <p:txBody>
          <a:bodyPr lIns="91440" tIns="45720" rIns="91440" bIns="45720" anchor="ctr">
            <a:noAutofit/>
          </a:bodyPr>
          <a:lstStyle/>
          <a:p>
            <a:pPr indent="0">
              <a:lnSpc>
                <a:spcPct val="100000"/>
              </a:lnSpc>
              <a:buNone/>
            </a:pPr>
            <a:r>
              <a:rPr lang="de-DE" sz="2400" b="1" u="none" strike="noStrike">
                <a:solidFill>
                  <a:srgbClr val="000000"/>
                </a:solidFill>
                <a:effectLst/>
                <a:uFillTx/>
                <a:latin typeface="Calibri"/>
                <a:ea typeface="Calibri"/>
              </a:rPr>
              <a:t>      Weitere Angebote für Schülerinnen und Schüler</a:t>
            </a:r>
            <a:endParaRPr lang="de-DE" sz="2400" b="0" u="none" strike="noStrike">
              <a:solidFill>
                <a:srgbClr val="000000"/>
              </a:solidFill>
              <a:effectLst/>
              <a:uFillTx/>
              <a:latin typeface="Arial"/>
            </a:endParaRPr>
          </a:p>
        </p:txBody>
      </p:sp>
      <p:grpSp>
        <p:nvGrpSpPr>
          <p:cNvPr id="284" name="Google Shape;359;p6"/>
          <p:cNvGrpSpPr/>
          <p:nvPr/>
        </p:nvGrpSpPr>
        <p:grpSpPr>
          <a:xfrm>
            <a:off x="2869680" y="3428280"/>
            <a:ext cx="6790680" cy="2037240"/>
            <a:chOff x="1345680" y="3428280"/>
            <a:chExt cx="6790680" cy="2037240"/>
          </a:xfrm>
        </p:grpSpPr>
        <p:sp>
          <p:nvSpPr>
            <p:cNvPr id="285" name="Google Shape;360;p6"/>
            <p:cNvSpPr/>
            <p:nvPr/>
          </p:nvSpPr>
          <p:spPr>
            <a:xfrm>
              <a:off x="1345680" y="3428280"/>
              <a:ext cx="6790680" cy="1517400"/>
            </a:xfrm>
            <a:prstGeom prst="roundRect">
              <a:avLst>
                <a:gd name="adj" fmla="val 10000"/>
              </a:avLst>
            </a:prstGeom>
            <a:solidFill>
              <a:schemeClr val="accent1"/>
            </a:solidFill>
            <a:ln w="25400">
              <a:solidFill>
                <a:srgbClr val="FFFFFF"/>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tabLst>
                  <a:tab pos="0" algn="l"/>
                </a:tabLst>
              </a:pPr>
              <a:endParaRPr lang="de-DE" sz="1400" b="0" u="none" strike="noStrike">
                <a:solidFill>
                  <a:srgbClr val="000000"/>
                </a:solidFill>
                <a:effectLst/>
                <a:uFillTx/>
                <a:latin typeface="Arial"/>
                <a:ea typeface="Arial"/>
              </a:endParaRPr>
            </a:p>
          </p:txBody>
        </p:sp>
        <p:sp>
          <p:nvSpPr>
            <p:cNvPr id="286" name="Google Shape;361;p6"/>
            <p:cNvSpPr/>
            <p:nvPr/>
          </p:nvSpPr>
          <p:spPr>
            <a:xfrm>
              <a:off x="1911960" y="3633480"/>
              <a:ext cx="6086520" cy="1832040"/>
            </a:xfrm>
            <a:prstGeom prst="rect">
              <a:avLst/>
            </a:prstGeom>
            <a:noFill/>
            <a:ln w="0">
              <a:noFill/>
            </a:ln>
          </p:spPr>
          <p:style>
            <a:lnRef idx="0">
              <a:scrgbClr r="0" g="0" b="0"/>
            </a:lnRef>
            <a:fillRef idx="0">
              <a:scrgbClr r="0" g="0" b="0"/>
            </a:fillRef>
            <a:effectRef idx="0">
              <a:scrgbClr r="0" g="0" b="0"/>
            </a:effectRef>
            <a:fontRef idx="minor"/>
          </p:style>
          <p:txBody>
            <a:bodyPr lIns="60840" tIns="60840" rIns="60840" bIns="60840" anchor="t">
              <a:noAutofit/>
            </a:bodyPr>
            <a:lstStyle/>
            <a:p>
              <a:pPr marL="114480" lvl="1" indent="-114480">
                <a:lnSpc>
                  <a:spcPct val="90000"/>
                </a:lnSpc>
                <a:spcBef>
                  <a:spcPts val="561"/>
                </a:spcBef>
                <a:buClr>
                  <a:srgbClr val="FFFFFF"/>
                </a:buClr>
                <a:buFont typeface="Calibri"/>
                <a:buChar char="•"/>
              </a:pPr>
              <a:r>
                <a:rPr lang="de-DE" sz="1800" b="0" u="none" strike="noStrike">
                  <a:solidFill>
                    <a:schemeClr val="lt1"/>
                  </a:solidFill>
                  <a:effectLst/>
                  <a:uFillTx/>
                  <a:latin typeface="Calibri"/>
                  <a:ea typeface="Arial"/>
                </a:rPr>
                <a:t> Bildungsgänge zur Berufsvorbereitung – BzB</a:t>
              </a:r>
              <a:endParaRPr lang="de-DE" sz="1800" b="0" u="none" strike="noStrike">
                <a:solidFill>
                  <a:srgbClr val="FFFFFF"/>
                </a:solidFill>
                <a:effectLst/>
                <a:uFillTx/>
                <a:latin typeface="Arial"/>
              </a:endParaRPr>
            </a:p>
            <a:p>
              <a:pPr marL="114480" lvl="1" indent="-114480">
                <a:lnSpc>
                  <a:spcPct val="90000"/>
                </a:lnSpc>
                <a:spcBef>
                  <a:spcPts val="561"/>
                </a:spcBef>
                <a:buClr>
                  <a:srgbClr val="FFFFFF"/>
                </a:buClr>
                <a:buFont typeface="Calibri"/>
                <a:buChar char="•"/>
              </a:pPr>
              <a:r>
                <a:rPr lang="de-DE" sz="1800" b="0" u="none" strike="noStrike">
                  <a:solidFill>
                    <a:schemeClr val="lt1"/>
                  </a:solidFill>
                  <a:effectLst/>
                  <a:uFillTx/>
                  <a:latin typeface="Calibri"/>
                  <a:ea typeface="Arial"/>
                </a:rPr>
                <a:t> Berufsvorbereitende Bildungsmaßnahmen – BvB </a:t>
              </a:r>
              <a:endParaRPr lang="de-DE" sz="1800" b="0" u="none" strike="noStrike">
                <a:solidFill>
                  <a:srgbClr val="FFFFFF"/>
                </a:solidFill>
                <a:effectLst/>
                <a:uFillTx/>
                <a:latin typeface="Arial"/>
              </a:endParaRPr>
            </a:p>
            <a:p>
              <a:pPr marL="114480" lvl="1" indent="-114480">
                <a:lnSpc>
                  <a:spcPct val="90000"/>
                </a:lnSpc>
                <a:spcBef>
                  <a:spcPts val="561"/>
                </a:spcBef>
                <a:buClr>
                  <a:srgbClr val="FFFFFF"/>
                </a:buClr>
                <a:buFont typeface="Calibri"/>
                <a:buChar char="•"/>
              </a:pPr>
              <a:r>
                <a:rPr lang="de-DE" sz="1800" b="0" u="none" strike="noStrike">
                  <a:solidFill>
                    <a:schemeClr val="lt1"/>
                  </a:solidFill>
                  <a:effectLst/>
                  <a:uFillTx/>
                  <a:latin typeface="Calibri"/>
                  <a:ea typeface="Arial"/>
                </a:rPr>
                <a:t> Integration durch Anschluss und Ausbildung – InteA</a:t>
              </a:r>
              <a:endParaRPr lang="de-DE" sz="1800" b="0" u="none" strike="noStrike">
                <a:solidFill>
                  <a:srgbClr val="FFFFFF"/>
                </a:solidFill>
                <a:effectLst/>
                <a:uFillTx/>
                <a:latin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Grafik 6" descr="Ein Bild, das Person, Kleidung, Computer, Im Haus enthält.&#10;&#10;Beschreibung automatisch generiert."/>
          <p:cNvPicPr/>
          <p:nvPr/>
        </p:nvPicPr>
        <p:blipFill>
          <a:blip r:embed="rId3"/>
          <a:stretch/>
        </p:blipFill>
        <p:spPr>
          <a:xfrm>
            <a:off x="2198280" y="1030680"/>
            <a:ext cx="8453520" cy="5826960"/>
          </a:xfrm>
          <a:prstGeom prst="rect">
            <a:avLst/>
          </a:prstGeom>
          <a:noFill/>
          <a:ln w="0">
            <a:noFill/>
          </a:ln>
        </p:spPr>
      </p:pic>
      <p:sp>
        <p:nvSpPr>
          <p:cNvPr id="288" name="PlaceHolder 1"/>
          <p:cNvSpPr>
            <a:spLocks noGrp="1"/>
          </p:cNvSpPr>
          <p:nvPr>
            <p:ph type="title"/>
          </p:nvPr>
        </p:nvSpPr>
        <p:spPr>
          <a:xfrm>
            <a:off x="2198280" y="112680"/>
            <a:ext cx="7814880" cy="71064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Guter Unterricht braucht die richtige Ausstattung!</a:t>
            </a:r>
            <a:endParaRPr lang="de-DE" sz="2800" b="0" u="none" strike="noStrike">
              <a:solidFill>
                <a:srgbClr val="000000"/>
              </a:solidFill>
              <a:effectLst/>
              <a:uFillTx/>
              <a:latin typeface="Arial"/>
            </a:endParaRPr>
          </a:p>
        </p:txBody>
      </p:sp>
      <p:pic>
        <p:nvPicPr>
          <p:cNvPr id="289" name="Google Shape;223;p29"/>
          <p:cNvPicPr/>
          <p:nvPr/>
        </p:nvPicPr>
        <p:blipFill>
          <a:blip r:embed="rId4" cstate="email">
            <a:extLst>
              <a:ext uri="{28A0092B-C50C-407E-A947-70E740481C1C}">
                <a14:useLocalDpi xmlns:a14="http://schemas.microsoft.com/office/drawing/2010/main"/>
              </a:ext>
            </a:extLst>
          </a:blip>
          <a:stretch/>
        </p:blipFill>
        <p:spPr>
          <a:xfrm>
            <a:off x="2198280" y="992160"/>
            <a:ext cx="8309880" cy="5826960"/>
          </a:xfrm>
          <a:prstGeom prst="rect">
            <a:avLst/>
          </a:prstGeom>
          <a:noFill/>
          <a:ln w="0">
            <a:noFill/>
          </a:ln>
        </p:spPr>
      </p:pic>
      <p:pic>
        <p:nvPicPr>
          <p:cNvPr id="290" name="Google Shape;224;p29"/>
          <p:cNvPicPr/>
          <p:nvPr/>
        </p:nvPicPr>
        <p:blipFill>
          <a:blip r:embed="rId5" cstate="email">
            <a:extLst>
              <a:ext uri="{28A0092B-C50C-407E-A947-70E740481C1C}">
                <a14:useLocalDpi xmlns:a14="http://schemas.microsoft.com/office/drawing/2010/main"/>
              </a:ext>
            </a:extLst>
          </a:blip>
          <a:stretch/>
        </p:blipFill>
        <p:spPr>
          <a:xfrm>
            <a:off x="2126280" y="893880"/>
            <a:ext cx="8541360" cy="5865480"/>
          </a:xfrm>
          <a:prstGeom prst="rect">
            <a:avLst/>
          </a:prstGeom>
          <a:noFill/>
          <a:ln w="0">
            <a:noFill/>
          </a:ln>
        </p:spPr>
      </p:pic>
      <p:pic>
        <p:nvPicPr>
          <p:cNvPr id="291" name="Google Shape;225;p29"/>
          <p:cNvPicPr/>
          <p:nvPr/>
        </p:nvPicPr>
        <p:blipFill>
          <a:blip r:embed="rId6" cstate="email">
            <a:extLst>
              <a:ext uri="{28A0092B-C50C-407E-A947-70E740481C1C}">
                <a14:useLocalDpi xmlns:a14="http://schemas.microsoft.com/office/drawing/2010/main"/>
              </a:ext>
            </a:extLst>
          </a:blip>
          <a:stretch/>
        </p:blipFill>
        <p:spPr>
          <a:xfrm>
            <a:off x="2110440" y="972360"/>
            <a:ext cx="8541360" cy="586548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fill="hold" nodeType="clickEffect">
                                  <p:stCondLst>
                                    <p:cond delay="0"/>
                                  </p:stCondLst>
                                  <p:childTnLst>
                                    <p:animEffect transition="out" filter="fade">
                                      <p:cBhvr additive="repl">
                                        <p:cTn id="6" dur="10"/>
                                        <p:tgtEl>
                                          <p:spTgt spid="291"/>
                                        </p:tgtEl>
                                      </p:cBhvr>
                                    </p:animEffect>
                                    <p:set>
                                      <p:cBhvr>
                                        <p:cTn id="7" dur="1" fill="hold">
                                          <p:stCondLst>
                                            <p:cond delay="9"/>
                                          </p:stCondLst>
                                        </p:cTn>
                                        <p:tgtEl>
                                          <p:spTgt spid="29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fill="hold" nodeType="clickEffect">
                                  <p:stCondLst>
                                    <p:cond delay="0"/>
                                  </p:stCondLst>
                                  <p:childTnLst>
                                    <p:animEffect transition="out" filter="fade">
                                      <p:cBhvr additive="repl">
                                        <p:cTn id="11" dur="10"/>
                                        <p:tgtEl>
                                          <p:spTgt spid="290"/>
                                        </p:tgtEl>
                                      </p:cBhvr>
                                    </p:animEffect>
                                    <p:set>
                                      <p:cBhvr>
                                        <p:cTn id="12" dur="1" fill="hold">
                                          <p:stCondLst>
                                            <p:cond delay="9"/>
                                          </p:stCondLst>
                                        </p:cTn>
                                        <p:tgtEl>
                                          <p:spTgt spid="29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fill="hold" nodeType="clickEffect">
                                  <p:stCondLst>
                                    <p:cond delay="0"/>
                                  </p:stCondLst>
                                  <p:childTnLst>
                                    <p:animEffect transition="out" filter="fade">
                                      <p:cBhvr additive="repl">
                                        <p:cTn id="16" dur="10"/>
                                        <p:tgtEl>
                                          <p:spTgt spid="289"/>
                                        </p:tgtEl>
                                      </p:cBhvr>
                                    </p:animEffect>
                                    <p:set>
                                      <p:cBhvr>
                                        <p:cTn id="17" dur="1" fill="hold">
                                          <p:stCondLst>
                                            <p:cond delay="9"/>
                                          </p:stCondLst>
                                        </p:cTn>
                                        <p:tgtEl>
                                          <p:spTgt spid="2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type="title"/>
          </p:nvPr>
        </p:nvSpPr>
        <p:spPr>
          <a:xfrm>
            <a:off x="2385120" y="155880"/>
            <a:ext cx="8159760" cy="72468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Gute Ausstattung</a:t>
            </a:r>
            <a:endParaRPr lang="de-DE" sz="2800" b="0" u="none" strike="noStrike">
              <a:solidFill>
                <a:srgbClr val="000000"/>
              </a:solidFill>
              <a:effectLst/>
              <a:uFillTx/>
              <a:latin typeface="Arial"/>
            </a:endParaRPr>
          </a:p>
        </p:txBody>
      </p:sp>
      <p:pic>
        <p:nvPicPr>
          <p:cNvPr id="293" name="Inhaltsplatzhalter 1"/>
          <p:cNvPicPr/>
          <p:nvPr/>
        </p:nvPicPr>
        <p:blipFill>
          <a:blip r:embed="rId3" cstate="email">
            <a:extLst>
              <a:ext uri="{28A0092B-C50C-407E-A947-70E740481C1C}">
                <a14:useLocalDpi xmlns:a14="http://schemas.microsoft.com/office/drawing/2010/main"/>
              </a:ext>
            </a:extLst>
          </a:blip>
          <a:stretch/>
        </p:blipFill>
        <p:spPr>
          <a:xfrm>
            <a:off x="2179200" y="1272240"/>
            <a:ext cx="2606400" cy="3623760"/>
          </a:xfrm>
          <a:prstGeom prst="rect">
            <a:avLst/>
          </a:prstGeom>
          <a:noFill/>
          <a:ln w="0">
            <a:noFill/>
          </a:ln>
        </p:spPr>
      </p:pic>
      <p:pic>
        <p:nvPicPr>
          <p:cNvPr id="294" name="Grafik 2"/>
          <p:cNvPicPr/>
          <p:nvPr/>
        </p:nvPicPr>
        <p:blipFill>
          <a:blip r:embed="rId4" cstate="email">
            <a:extLst>
              <a:ext uri="{28A0092B-C50C-407E-A947-70E740481C1C}">
                <a14:useLocalDpi xmlns:a14="http://schemas.microsoft.com/office/drawing/2010/main"/>
              </a:ext>
            </a:extLst>
          </a:blip>
          <a:stretch/>
        </p:blipFill>
        <p:spPr>
          <a:xfrm>
            <a:off x="5105280" y="4061520"/>
            <a:ext cx="4867920" cy="2737800"/>
          </a:xfrm>
          <a:prstGeom prst="rect">
            <a:avLst/>
          </a:prstGeom>
          <a:noFill/>
          <a:ln w="0">
            <a:noFill/>
          </a:ln>
        </p:spPr>
      </p:pic>
      <p:pic>
        <p:nvPicPr>
          <p:cNvPr id="295" name="Grafik 3"/>
          <p:cNvPicPr/>
          <p:nvPr/>
        </p:nvPicPr>
        <p:blipFill>
          <a:blip r:embed="rId5" cstate="email">
            <a:extLst>
              <a:ext uri="{28A0092B-C50C-407E-A947-70E740481C1C}">
                <a14:useLocalDpi xmlns:a14="http://schemas.microsoft.com/office/drawing/2010/main"/>
              </a:ext>
            </a:extLst>
          </a:blip>
          <a:stretch/>
        </p:blipFill>
        <p:spPr>
          <a:xfrm>
            <a:off x="4849680" y="958320"/>
            <a:ext cx="5378400" cy="3025080"/>
          </a:xfrm>
          <a:prstGeom prst="rect">
            <a:avLst/>
          </a:prstGeom>
          <a:noFill/>
          <a:ln w="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p:cNvSpPr>
          <p:nvPr>
            <p:ph type="title"/>
          </p:nvPr>
        </p:nvSpPr>
        <p:spPr>
          <a:xfrm>
            <a:off x="2385120" y="155880"/>
            <a:ext cx="8159760" cy="72468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Gute Ausstattung</a:t>
            </a:r>
            <a:endParaRPr lang="de-DE" sz="2800" b="0" u="none" strike="noStrike">
              <a:solidFill>
                <a:srgbClr val="000000"/>
              </a:solidFill>
              <a:effectLst/>
              <a:uFillTx/>
              <a:latin typeface="Arial"/>
            </a:endParaRPr>
          </a:p>
        </p:txBody>
      </p:sp>
      <p:pic>
        <p:nvPicPr>
          <p:cNvPr id="297" name="Inhaltsplatzhalter 1"/>
          <p:cNvPicPr/>
          <p:nvPr/>
        </p:nvPicPr>
        <p:blipFill>
          <a:blip r:embed="rId3" cstate="email">
            <a:extLst>
              <a:ext uri="{28A0092B-C50C-407E-A947-70E740481C1C}">
                <a14:useLocalDpi xmlns:a14="http://schemas.microsoft.com/office/drawing/2010/main"/>
              </a:ext>
            </a:extLst>
          </a:blip>
          <a:stretch/>
        </p:blipFill>
        <p:spPr>
          <a:xfrm>
            <a:off x="4030320" y="3803400"/>
            <a:ext cx="4756680" cy="2945160"/>
          </a:xfrm>
          <a:prstGeom prst="rect">
            <a:avLst/>
          </a:prstGeom>
          <a:noFill/>
          <a:ln w="0">
            <a:noFill/>
          </a:ln>
        </p:spPr>
      </p:pic>
      <p:pic>
        <p:nvPicPr>
          <p:cNvPr id="298" name="Grafik 2"/>
          <p:cNvPicPr/>
          <p:nvPr/>
        </p:nvPicPr>
        <p:blipFill>
          <a:blip r:embed="rId4" cstate="email">
            <a:extLst>
              <a:ext uri="{28A0092B-C50C-407E-A947-70E740481C1C}">
                <a14:useLocalDpi xmlns:a14="http://schemas.microsoft.com/office/drawing/2010/main"/>
              </a:ext>
            </a:extLst>
          </a:blip>
          <a:stretch/>
        </p:blipFill>
        <p:spPr>
          <a:xfrm>
            <a:off x="2218800" y="979200"/>
            <a:ext cx="4589280" cy="2725920"/>
          </a:xfrm>
          <a:prstGeom prst="rect">
            <a:avLst/>
          </a:prstGeom>
          <a:noFill/>
          <a:ln w="0">
            <a:noFill/>
          </a:ln>
        </p:spPr>
      </p:pic>
      <p:pic>
        <p:nvPicPr>
          <p:cNvPr id="299" name="Grafik 3"/>
          <p:cNvPicPr/>
          <p:nvPr/>
        </p:nvPicPr>
        <p:blipFill>
          <a:blip r:embed="rId5" cstate="email">
            <a:extLst>
              <a:ext uri="{28A0092B-C50C-407E-A947-70E740481C1C}">
                <a14:useLocalDpi xmlns:a14="http://schemas.microsoft.com/office/drawing/2010/main"/>
              </a:ext>
            </a:extLst>
          </a:blip>
          <a:stretch/>
        </p:blipFill>
        <p:spPr>
          <a:xfrm>
            <a:off x="6869640" y="979200"/>
            <a:ext cx="3675240" cy="2634120"/>
          </a:xfrm>
          <a:prstGeom prst="rect">
            <a:avLst/>
          </a:prstGeom>
          <a:noFill/>
          <a:ln w="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PlaceHolder 1"/>
          <p:cNvSpPr>
            <a:spLocks noGrp="1"/>
          </p:cNvSpPr>
          <p:nvPr>
            <p:ph type="title"/>
          </p:nvPr>
        </p:nvSpPr>
        <p:spPr>
          <a:xfrm>
            <a:off x="2509680" y="112680"/>
            <a:ext cx="7814880" cy="710640"/>
          </a:xfrm>
          <a:prstGeom prst="rect">
            <a:avLst/>
          </a:prstGeom>
          <a:noFill/>
          <a:ln w="0">
            <a:noFill/>
          </a:ln>
        </p:spPr>
        <p:txBody>
          <a:bodyPr lIns="91440" tIns="45720" rIns="91440" bIns="45720" anchor="ctr">
            <a:noAutofit/>
          </a:bodyPr>
          <a:lstStyle/>
          <a:p>
            <a:pPr indent="0" algn="ctr">
              <a:lnSpc>
                <a:spcPct val="100000"/>
              </a:lnSpc>
              <a:buNone/>
            </a:pPr>
            <a:r>
              <a:rPr lang="de-DE" sz="2800" b="1" u="none" strike="noStrike">
                <a:solidFill>
                  <a:schemeClr val="dk1"/>
                </a:solidFill>
                <a:effectLst/>
                <a:uFillTx/>
                <a:latin typeface="Calibri"/>
                <a:ea typeface="Calibri"/>
              </a:rPr>
              <a:t>Aufnahmebedingungen Duale Ausbildung</a:t>
            </a:r>
            <a:endParaRPr lang="de-DE" sz="2800" b="0" u="none" strike="noStrike">
              <a:solidFill>
                <a:srgbClr val="000000"/>
              </a:solidFill>
              <a:effectLst/>
              <a:uFillTx/>
              <a:latin typeface="Arial"/>
            </a:endParaRPr>
          </a:p>
        </p:txBody>
      </p:sp>
      <p:sp>
        <p:nvSpPr>
          <p:cNvPr id="314" name="PlaceHolder 2"/>
          <p:cNvSpPr>
            <a:spLocks noGrp="1"/>
          </p:cNvSpPr>
          <p:nvPr>
            <p:ph/>
          </p:nvPr>
        </p:nvSpPr>
        <p:spPr>
          <a:xfrm>
            <a:off x="2513280" y="910080"/>
            <a:ext cx="9684000" cy="4798800"/>
          </a:xfrm>
          <a:prstGeom prst="rect">
            <a:avLst/>
          </a:prstGeom>
          <a:noFill/>
          <a:ln w="0">
            <a:noFill/>
          </a:ln>
        </p:spPr>
        <p:txBody>
          <a:bodyPr lIns="0" tIns="0" rIns="0" bIns="0" anchor="t">
            <a:noAutofit/>
          </a:bodyPr>
          <a:lstStyle/>
          <a:p>
            <a:pPr marL="343080" indent="-343080">
              <a:lnSpc>
                <a:spcPct val="130000"/>
              </a:lnSpc>
              <a:buNone/>
              <a:tabLst>
                <a:tab pos="0" algn="l"/>
              </a:tabLst>
            </a:pPr>
            <a:endParaRPr lang="de-DE" sz="100" b="0" u="none" strike="noStrike">
              <a:solidFill>
                <a:srgbClr val="000000"/>
              </a:solidFill>
              <a:effectLst/>
              <a:uFillTx/>
              <a:latin typeface="Arial"/>
            </a:endParaRPr>
          </a:p>
          <a:p>
            <a:pPr marL="343080" indent="-343080">
              <a:lnSpc>
                <a:spcPct val="130000"/>
              </a:lnSpc>
              <a:spcBef>
                <a:spcPts val="400"/>
              </a:spcBef>
              <a:buClr>
                <a:srgbClr val="000000"/>
              </a:buClr>
              <a:buFont typeface="Noto Sans Symbols"/>
              <a:buChar char="▪"/>
              <a:tabLst>
                <a:tab pos="0" algn="l"/>
              </a:tabLst>
            </a:pPr>
            <a:r>
              <a:rPr lang="de-DE" sz="2000" b="0" u="none" strike="noStrike">
                <a:solidFill>
                  <a:schemeClr val="dk1"/>
                </a:solidFill>
                <a:effectLst/>
                <a:uFillTx/>
                <a:latin typeface="Calibri"/>
                <a:ea typeface="Calibri"/>
              </a:rPr>
              <a:t>Gültigen Ausbildungsvertrag in einem anerkannten Ausbildungsberuf </a:t>
            </a:r>
            <a:r>
              <a:rPr sz="2000"/>
              <a:t/>
            </a:r>
            <a:br>
              <a:rPr sz="2000"/>
            </a:br>
            <a:r>
              <a:rPr lang="de-DE" sz="2000" b="0" u="none" strike="noStrike">
                <a:solidFill>
                  <a:schemeClr val="dk1"/>
                </a:solidFill>
                <a:effectLst/>
                <a:uFillTx/>
                <a:latin typeface="Calibri"/>
                <a:ea typeface="Calibri"/>
              </a:rPr>
              <a:t>(es gibt z.Z. 338 anerkannte Ausbildungsberufe)</a:t>
            </a:r>
            <a:r>
              <a:rPr sz="2000"/>
              <a:t/>
            </a:r>
            <a:br>
              <a:rPr sz="2000"/>
            </a:br>
            <a:r>
              <a:rPr lang="de-DE" sz="2000" b="1" u="none" strike="noStrike">
                <a:solidFill>
                  <a:schemeClr val="dk1"/>
                </a:solidFill>
                <a:effectLst/>
                <a:uFillTx/>
                <a:latin typeface="Calibri"/>
              </a:rPr>
              <a:t> </a:t>
            </a:r>
            <a:endParaRPr lang="de-DE" sz="2000" b="0" u="none" strike="noStrike">
              <a:solidFill>
                <a:srgbClr val="000000"/>
              </a:solidFill>
              <a:effectLst/>
              <a:uFillTx/>
              <a:latin typeface="Arial"/>
            </a:endParaRPr>
          </a:p>
          <a:p>
            <a:pPr marL="343080" indent="-343080">
              <a:lnSpc>
                <a:spcPct val="130000"/>
              </a:lnSpc>
              <a:spcBef>
                <a:spcPts val="400"/>
              </a:spcBef>
              <a:buClr>
                <a:srgbClr val="000000"/>
              </a:buClr>
              <a:buFont typeface="Noto Sans Symbols"/>
              <a:buChar char="▪"/>
              <a:tabLst>
                <a:tab pos="0" algn="l"/>
              </a:tabLst>
            </a:pPr>
            <a:r>
              <a:rPr lang="de-DE" sz="2000" b="0" u="none" strike="noStrike">
                <a:solidFill>
                  <a:schemeClr val="dk1"/>
                </a:solidFill>
                <a:effectLst/>
                <a:uFillTx/>
                <a:latin typeface="Calibri"/>
                <a:ea typeface="Calibri"/>
              </a:rPr>
              <a:t>Den entsprechend geforderten Schulabschluss</a:t>
            </a:r>
            <a:r>
              <a:rPr sz="2000"/>
              <a:t/>
            </a:r>
            <a:br>
              <a:rPr sz="2000"/>
            </a:br>
            <a:r>
              <a:rPr lang="de-DE" sz="2000" b="0" u="none" strike="noStrike">
                <a:solidFill>
                  <a:srgbClr val="FF0000"/>
                </a:solidFill>
                <a:effectLst/>
                <a:uFillTx/>
                <a:latin typeface="Calibri"/>
                <a:ea typeface="Calibri"/>
              </a:rPr>
              <a:t>Geforderter Schulabschluss ist „verhandelbar“ mit dem Ausbildungsbetrieb </a:t>
            </a:r>
            <a:r>
              <a:rPr sz="2000"/>
              <a:t/>
            </a:r>
            <a:br>
              <a:rPr sz="2000"/>
            </a:br>
            <a:r>
              <a:rPr lang="de-DE" sz="2000" b="1" u="none" strike="noStrike">
                <a:solidFill>
                  <a:srgbClr val="000000"/>
                </a:solidFill>
                <a:effectLst/>
                <a:uFillTx/>
                <a:latin typeface="Calibri"/>
              </a:rPr>
              <a:t> </a:t>
            </a:r>
            <a:endParaRPr lang="de-DE" sz="2000" b="0" u="none" strike="noStrike">
              <a:solidFill>
                <a:srgbClr val="000000"/>
              </a:solidFill>
              <a:effectLst/>
              <a:uFillTx/>
              <a:latin typeface="Arial"/>
            </a:endParaRPr>
          </a:p>
          <a:p>
            <a:pPr marL="343080" indent="-343080">
              <a:lnSpc>
                <a:spcPct val="130000"/>
              </a:lnSpc>
              <a:spcBef>
                <a:spcPts val="400"/>
              </a:spcBef>
              <a:buClr>
                <a:srgbClr val="000000"/>
              </a:buClr>
              <a:buFont typeface="Noto Sans Symbols"/>
              <a:buChar char="▪"/>
              <a:tabLst>
                <a:tab pos="0" algn="l"/>
              </a:tabLst>
            </a:pPr>
            <a:r>
              <a:rPr lang="de-DE" sz="2000" b="0" u="none" strike="noStrike">
                <a:solidFill>
                  <a:srgbClr val="000000"/>
                </a:solidFill>
                <a:effectLst/>
                <a:uFillTx/>
                <a:latin typeface="Calibri"/>
                <a:ea typeface="Calibri"/>
              </a:rPr>
              <a:t>Keine Altersbegrenzung</a:t>
            </a:r>
            <a:endParaRPr lang="de-DE" sz="2000" b="0" u="none" strike="noStrike">
              <a:solidFill>
                <a:srgbClr val="000000"/>
              </a:solidFill>
              <a:effectLst/>
              <a:uFillTx/>
              <a:latin typeface="Arial"/>
            </a:endParaRPr>
          </a:p>
          <a:p>
            <a:pPr marL="343080" indent="-343080">
              <a:lnSpc>
                <a:spcPct val="130000"/>
              </a:lnSpc>
              <a:spcBef>
                <a:spcPts val="400"/>
              </a:spcBef>
              <a:buNone/>
              <a:tabLst>
                <a:tab pos="0" algn="l"/>
              </a:tabLst>
            </a:pPr>
            <a:r>
              <a:rPr lang="de-DE" sz="2000" b="0" u="none" strike="noStrike">
                <a:solidFill>
                  <a:srgbClr val="FF0000"/>
                </a:solidFill>
                <a:effectLst/>
                <a:uFillTx/>
                <a:latin typeface="Calibri"/>
                <a:ea typeface="Calibri"/>
              </a:rPr>
              <a:t>   Anmeldung über den Ausbildungsbetrieb oder auch direkt,</a:t>
            </a:r>
            <a:r>
              <a:rPr sz="2000"/>
              <a:t/>
            </a:r>
            <a:br>
              <a:rPr sz="2000"/>
            </a:br>
            <a:r>
              <a:rPr lang="de-DE" sz="2000" b="0" u="none" strike="noStrike">
                <a:solidFill>
                  <a:srgbClr val="FF0000"/>
                </a:solidFill>
                <a:effectLst/>
                <a:uFillTx/>
                <a:latin typeface="Calibri"/>
                <a:ea typeface="Calibri"/>
              </a:rPr>
              <a:t>i.d.R. bis zum 01. August </a:t>
            </a:r>
            <a:endParaRPr lang="de-DE" sz="2000" b="0" u="none" strike="noStrike">
              <a:solidFill>
                <a:srgbClr val="000000"/>
              </a:solidFill>
              <a:effectLst/>
              <a:uFillTx/>
              <a:latin typeface="Arial"/>
            </a:endParaRPr>
          </a:p>
          <a:p>
            <a:pPr marL="343080" indent="-343080">
              <a:lnSpc>
                <a:spcPct val="130000"/>
              </a:lnSpc>
              <a:spcBef>
                <a:spcPts val="400"/>
              </a:spcBef>
              <a:buNone/>
              <a:tabLst>
                <a:tab pos="0" algn="l"/>
              </a:tabLst>
            </a:pPr>
            <a:endParaRPr lang="de-DE" sz="2000" b="0" u="none" strike="noStrike">
              <a:solidFill>
                <a:srgbClr val="000000"/>
              </a:solidFill>
              <a:effectLst/>
              <a:uFillTx/>
              <a:latin typeface="Arial"/>
            </a:endParaRPr>
          </a:p>
          <a:p>
            <a:pPr marL="343080" indent="-343080">
              <a:lnSpc>
                <a:spcPct val="130000"/>
              </a:lnSpc>
              <a:spcBef>
                <a:spcPts val="400"/>
              </a:spcBef>
              <a:buNone/>
              <a:tabLst>
                <a:tab pos="0" algn="l"/>
              </a:tabLst>
            </a:pPr>
            <a:r>
              <a:rPr lang="de-DE" sz="2000" b="0" u="none" strike="noStrike">
                <a:solidFill>
                  <a:srgbClr val="FF0000"/>
                </a:solidFill>
                <a:effectLst/>
                <a:uFillTx/>
                <a:latin typeface="Calibri"/>
                <a:ea typeface="Arial"/>
              </a:rPr>
              <a:t>Anbieter:</a:t>
            </a:r>
            <a:endParaRPr lang="de-DE" sz="2000" b="0" u="none" strike="noStrike">
              <a:solidFill>
                <a:srgbClr val="000000"/>
              </a:solidFill>
              <a:effectLst/>
              <a:uFillTx/>
              <a:latin typeface="Arial"/>
            </a:endParaRPr>
          </a:p>
          <a:p>
            <a:pPr marL="343080" indent="-343080">
              <a:lnSpc>
                <a:spcPct val="130000"/>
              </a:lnSpc>
              <a:spcBef>
                <a:spcPts val="281"/>
              </a:spcBef>
              <a:buNone/>
              <a:tabLst>
                <a:tab pos="0" algn="l"/>
              </a:tabLst>
            </a:pPr>
            <a:endParaRPr lang="de-DE" sz="1400" b="0" u="none" strike="noStrike">
              <a:solidFill>
                <a:srgbClr val="000000"/>
              </a:solidFill>
              <a:effectLst/>
              <a:uFillTx/>
              <a:latin typeface="Arial"/>
            </a:endParaRPr>
          </a:p>
        </p:txBody>
      </p:sp>
      <p:pic>
        <p:nvPicPr>
          <p:cNvPr id="315" name="Google Shape;441;p12"/>
          <p:cNvPicPr/>
          <p:nvPr/>
        </p:nvPicPr>
        <p:blipFill>
          <a:blip r:embed="rId2" cstate="email">
            <a:extLst>
              <a:ext uri="{28A0092B-C50C-407E-A947-70E740481C1C}">
                <a14:useLocalDpi xmlns:a14="http://schemas.microsoft.com/office/drawing/2010/main"/>
              </a:ext>
            </a:extLst>
          </a:blip>
          <a:srcRect/>
          <a:stretch/>
        </p:blipFill>
        <p:spPr>
          <a:xfrm>
            <a:off x="6713760" y="5706000"/>
            <a:ext cx="1432080" cy="755280"/>
          </a:xfrm>
          <a:prstGeom prst="rect">
            <a:avLst/>
          </a:prstGeom>
          <a:noFill/>
          <a:ln w="0">
            <a:noFill/>
          </a:ln>
        </p:spPr>
      </p:pic>
      <p:pic>
        <p:nvPicPr>
          <p:cNvPr id="316" name="Google Shape;442;p12"/>
          <p:cNvPicPr/>
          <p:nvPr/>
        </p:nvPicPr>
        <p:blipFill>
          <a:blip r:embed="rId3" cstate="email">
            <a:extLst>
              <a:ext uri="{28A0092B-C50C-407E-A947-70E740481C1C}">
                <a14:useLocalDpi xmlns:a14="http://schemas.microsoft.com/office/drawing/2010/main"/>
              </a:ext>
            </a:extLst>
          </a:blip>
          <a:stretch/>
        </p:blipFill>
        <p:spPr>
          <a:xfrm>
            <a:off x="3093240" y="5792400"/>
            <a:ext cx="3224880" cy="609480"/>
          </a:xfrm>
          <a:prstGeom prst="rect">
            <a:avLst/>
          </a:prstGeom>
          <a:noFill/>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1"/>
          <p:cNvSpPr>
            <a:spLocks noGrp="1"/>
          </p:cNvSpPr>
          <p:nvPr>
            <p:ph type="title"/>
          </p:nvPr>
        </p:nvSpPr>
        <p:spPr>
          <a:xfrm>
            <a:off x="2384400" y="127800"/>
            <a:ext cx="7814880" cy="70920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Aufnahmebedingungen Berufliches Gymnasium</a:t>
            </a:r>
            <a:endParaRPr lang="de-DE" sz="2800" b="0" u="none" strike="noStrike">
              <a:solidFill>
                <a:srgbClr val="000000"/>
              </a:solidFill>
              <a:effectLst/>
              <a:uFillTx/>
              <a:latin typeface="Arial"/>
            </a:endParaRPr>
          </a:p>
        </p:txBody>
      </p:sp>
      <p:sp>
        <p:nvSpPr>
          <p:cNvPr id="318" name="PlaceHolder 2"/>
          <p:cNvSpPr>
            <a:spLocks noGrp="1"/>
          </p:cNvSpPr>
          <p:nvPr>
            <p:ph/>
          </p:nvPr>
        </p:nvSpPr>
        <p:spPr>
          <a:xfrm>
            <a:off x="2750520" y="829440"/>
            <a:ext cx="7578720" cy="4525560"/>
          </a:xfrm>
          <a:prstGeom prst="rect">
            <a:avLst/>
          </a:prstGeom>
          <a:noFill/>
          <a:ln w="0">
            <a:noFill/>
          </a:ln>
        </p:spPr>
        <p:txBody>
          <a:bodyPr lIns="91440" tIns="45720" rIns="91440" bIns="45720" anchor="t">
            <a:noAutofit/>
          </a:bodyPr>
          <a:lstStyle/>
          <a:p>
            <a:pPr marL="343080" indent="-216000">
              <a:lnSpc>
                <a:spcPct val="100000"/>
              </a:lnSpc>
              <a:buNone/>
              <a:tabLst>
                <a:tab pos="0" algn="l"/>
              </a:tabLst>
            </a:pPr>
            <a:endParaRPr lang="de-DE" sz="2000" b="0" u="none" strike="noStrike">
              <a:solidFill>
                <a:srgbClr val="000000"/>
              </a:solidFill>
              <a:effectLst/>
              <a:uFillTx/>
              <a:latin typeface="Arial"/>
            </a:endParaRPr>
          </a:p>
          <a:p>
            <a:pPr marL="343080" indent="-343080">
              <a:lnSpc>
                <a:spcPct val="100000"/>
              </a:lnSpc>
              <a:spcBef>
                <a:spcPts val="400"/>
              </a:spcBef>
              <a:buClr>
                <a:srgbClr val="000000"/>
              </a:buClr>
              <a:buFont typeface="Arial"/>
              <a:buChar char="•"/>
              <a:tabLst>
                <a:tab pos="0" algn="l"/>
              </a:tabLst>
            </a:pPr>
            <a:r>
              <a:rPr lang="de-DE" sz="2000" b="1" u="none" strike="noStrike">
                <a:solidFill>
                  <a:schemeClr val="dk1"/>
                </a:solidFill>
                <a:effectLst/>
                <a:uFillTx/>
                <a:latin typeface="Calibri"/>
                <a:ea typeface="Calibri"/>
              </a:rPr>
              <a:t>VARIANTE 1</a:t>
            </a:r>
            <a:endParaRPr lang="de-DE" sz="2000" b="0" u="none" strike="noStrike">
              <a:solidFill>
                <a:srgbClr val="000000"/>
              </a:solidFill>
              <a:effectLst/>
              <a:uFillTx/>
              <a:latin typeface="Arial"/>
            </a:endParaRPr>
          </a:p>
          <a:p>
            <a:pPr marL="743040" lvl="1" indent="-285840">
              <a:lnSpc>
                <a:spcPct val="100000"/>
              </a:lnSpc>
              <a:spcBef>
                <a:spcPts val="360"/>
              </a:spcBef>
              <a:buClr>
                <a:srgbClr val="000000"/>
              </a:buClr>
              <a:buFont typeface="Arial"/>
              <a:buChar char="–"/>
              <a:tabLst>
                <a:tab pos="0" algn="l"/>
              </a:tabLst>
            </a:pPr>
            <a:r>
              <a:rPr lang="de-DE" sz="1800" b="0" u="none" strike="noStrike">
                <a:solidFill>
                  <a:schemeClr val="dk1"/>
                </a:solidFill>
                <a:effectLst/>
                <a:uFillTx/>
                <a:latin typeface="Calibri"/>
                <a:ea typeface="Calibri"/>
              </a:rPr>
              <a:t>Versetzung in die Jahrgangsstufe 11 (bzw. Einführungsphase)</a:t>
            </a:r>
            <a:endParaRPr lang="de-DE" sz="1800" b="0" u="none" strike="noStrike">
              <a:solidFill>
                <a:srgbClr val="000000"/>
              </a:solidFill>
              <a:effectLst/>
              <a:uFillTx/>
              <a:latin typeface="Arial"/>
            </a:endParaRPr>
          </a:p>
          <a:p>
            <a:pPr marL="343080" indent="-343080">
              <a:lnSpc>
                <a:spcPct val="100000"/>
              </a:lnSpc>
              <a:spcBef>
                <a:spcPts val="400"/>
              </a:spcBef>
              <a:buClr>
                <a:srgbClr val="000000"/>
              </a:buClr>
              <a:buFont typeface="Arial"/>
              <a:buChar char="•"/>
              <a:tabLst>
                <a:tab pos="0" algn="l"/>
              </a:tabLst>
            </a:pPr>
            <a:r>
              <a:rPr lang="de-DE" sz="2000" b="1" u="none" strike="noStrike">
                <a:solidFill>
                  <a:schemeClr val="dk1"/>
                </a:solidFill>
                <a:effectLst/>
                <a:uFillTx/>
                <a:latin typeface="Calibri"/>
                <a:ea typeface="Calibri"/>
              </a:rPr>
              <a:t>VARIANTE 2</a:t>
            </a:r>
            <a:endParaRPr lang="de-DE" sz="2000" b="0" u="none" strike="noStrike">
              <a:solidFill>
                <a:srgbClr val="000000"/>
              </a:solidFill>
              <a:effectLst/>
              <a:uFillTx/>
              <a:latin typeface="Arial"/>
            </a:endParaRPr>
          </a:p>
          <a:p>
            <a:pPr marL="743040" lvl="1" indent="-285840">
              <a:lnSpc>
                <a:spcPct val="100000"/>
              </a:lnSpc>
              <a:spcBef>
                <a:spcPts val="360"/>
              </a:spcBef>
              <a:buClr>
                <a:srgbClr val="000000"/>
              </a:buClr>
              <a:buFont typeface="Arial"/>
              <a:buChar char="–"/>
              <a:tabLst>
                <a:tab pos="0" algn="l"/>
              </a:tabLst>
            </a:pPr>
            <a:r>
              <a:rPr lang="de-DE" sz="1800" b="0" u="none" strike="noStrike">
                <a:solidFill>
                  <a:schemeClr val="dk1"/>
                </a:solidFill>
                <a:effectLst/>
                <a:uFillTx/>
                <a:latin typeface="Calibri"/>
                <a:ea typeface="Calibri"/>
              </a:rPr>
              <a:t>Qualifizierter Realschulabschluss</a:t>
            </a:r>
            <a:endParaRPr lang="de-DE" sz="1800" b="0" u="none" strike="noStrike">
              <a:solidFill>
                <a:srgbClr val="000000"/>
              </a:solidFill>
              <a:effectLst/>
              <a:uFillTx/>
              <a:latin typeface="Arial"/>
            </a:endParaRPr>
          </a:p>
          <a:p>
            <a:pPr marL="343080" indent="-343080">
              <a:lnSpc>
                <a:spcPct val="100000"/>
              </a:lnSpc>
              <a:spcBef>
                <a:spcPts val="400"/>
              </a:spcBef>
              <a:buClr>
                <a:srgbClr val="000000"/>
              </a:buClr>
              <a:buFont typeface="Arial"/>
              <a:buChar char="•"/>
              <a:tabLst>
                <a:tab pos="0" algn="l"/>
              </a:tabLst>
            </a:pPr>
            <a:r>
              <a:rPr lang="de-DE" sz="2000" b="1" u="none" strike="noStrike">
                <a:solidFill>
                  <a:schemeClr val="dk1"/>
                </a:solidFill>
                <a:effectLst/>
                <a:uFillTx/>
                <a:latin typeface="Calibri"/>
                <a:ea typeface="Calibri"/>
              </a:rPr>
              <a:t>VARIANTE 3</a:t>
            </a:r>
            <a:endParaRPr lang="de-DE" sz="2000" b="0" u="none" strike="noStrike">
              <a:solidFill>
                <a:srgbClr val="000000"/>
              </a:solidFill>
              <a:effectLst/>
              <a:uFillTx/>
              <a:latin typeface="Arial"/>
            </a:endParaRPr>
          </a:p>
          <a:p>
            <a:pPr marL="743040" lvl="1" indent="-285840">
              <a:lnSpc>
                <a:spcPct val="100000"/>
              </a:lnSpc>
              <a:spcBef>
                <a:spcPts val="360"/>
              </a:spcBef>
              <a:buClr>
                <a:srgbClr val="000000"/>
              </a:buClr>
              <a:buFont typeface="Arial"/>
              <a:buChar char="–"/>
              <a:tabLst>
                <a:tab pos="0" algn="l"/>
              </a:tabLst>
            </a:pPr>
            <a:r>
              <a:rPr lang="de-DE" sz="1800" b="0" u="none" strike="noStrike">
                <a:solidFill>
                  <a:schemeClr val="dk1"/>
                </a:solidFill>
                <a:effectLst/>
                <a:uFillTx/>
                <a:latin typeface="Calibri"/>
                <a:ea typeface="Calibri"/>
              </a:rPr>
              <a:t>Mittlerer Abschluss, in den Fächern Deutsch, Englisch, Mathematik und in einer Naturwissenschaft Durchschnittsnote </a:t>
            </a:r>
            <a:r>
              <a:rPr lang="de-DE" sz="1800" b="0" u="none" strike="noStrike">
                <a:solidFill>
                  <a:srgbClr val="0075BE"/>
                </a:solidFill>
                <a:effectLst/>
                <a:uFillTx/>
                <a:latin typeface="Calibri"/>
                <a:ea typeface="Calibri"/>
              </a:rPr>
              <a:t>besser als 3,0</a:t>
            </a:r>
            <a:endParaRPr lang="de-DE" sz="1800" b="0" u="none" strike="noStrike">
              <a:solidFill>
                <a:srgbClr val="000000"/>
              </a:solidFill>
              <a:effectLst/>
              <a:uFillTx/>
              <a:latin typeface="Arial"/>
            </a:endParaRPr>
          </a:p>
          <a:p>
            <a:pPr marL="743040" lvl="1" indent="-285840">
              <a:lnSpc>
                <a:spcPct val="100000"/>
              </a:lnSpc>
              <a:spcBef>
                <a:spcPts val="360"/>
              </a:spcBef>
              <a:buClr>
                <a:srgbClr val="000000"/>
              </a:buClr>
              <a:buFont typeface="Arial"/>
              <a:buChar char="–"/>
              <a:tabLst>
                <a:tab pos="0" algn="l"/>
              </a:tabLst>
            </a:pPr>
            <a:r>
              <a:rPr lang="de-DE" sz="1800" b="0" u="none" strike="noStrike">
                <a:solidFill>
                  <a:schemeClr val="dk1"/>
                </a:solidFill>
                <a:effectLst/>
                <a:uFillTx/>
                <a:latin typeface="Calibri"/>
                <a:ea typeface="Calibri"/>
              </a:rPr>
              <a:t>in den anderen Fächern Durchschnittsnote </a:t>
            </a:r>
            <a:r>
              <a:rPr lang="de-DE" sz="1800" b="0" u="none" strike="noStrike">
                <a:solidFill>
                  <a:srgbClr val="0075BE"/>
                </a:solidFill>
                <a:effectLst/>
                <a:uFillTx/>
                <a:latin typeface="Calibri"/>
                <a:ea typeface="Calibri"/>
              </a:rPr>
              <a:t>besser als 3,0</a:t>
            </a:r>
            <a:endParaRPr lang="de-DE" sz="1800" b="0" u="none" strike="noStrike">
              <a:solidFill>
                <a:srgbClr val="000000"/>
              </a:solidFill>
              <a:effectLst/>
              <a:uFillTx/>
              <a:latin typeface="Arial"/>
            </a:endParaRPr>
          </a:p>
          <a:p>
            <a:pPr marL="743040" lvl="1" indent="-285840">
              <a:lnSpc>
                <a:spcPct val="100000"/>
              </a:lnSpc>
              <a:spcBef>
                <a:spcPts val="360"/>
              </a:spcBef>
              <a:buClr>
                <a:srgbClr val="000000"/>
              </a:buClr>
              <a:buFont typeface="Arial"/>
              <a:buChar char="–"/>
              <a:tabLst>
                <a:tab pos="0" algn="l"/>
              </a:tabLst>
            </a:pPr>
            <a:r>
              <a:rPr lang="de-DE" sz="1800" b="0" u="none" strike="noStrike">
                <a:solidFill>
                  <a:schemeClr val="dk1"/>
                </a:solidFill>
                <a:effectLst/>
                <a:uFillTx/>
                <a:latin typeface="Calibri"/>
                <a:ea typeface="Calibri"/>
              </a:rPr>
              <a:t>Eignungsfeststellung der Klassenkonferenz der abgebenden Schule</a:t>
            </a:r>
            <a:endParaRPr lang="de-DE" sz="1800" b="0" u="none" strike="noStrike">
              <a:solidFill>
                <a:srgbClr val="000000"/>
              </a:solidFill>
              <a:effectLst/>
              <a:uFillTx/>
              <a:latin typeface="Arial"/>
            </a:endParaRPr>
          </a:p>
          <a:p>
            <a:pPr marL="743040" indent="-171360">
              <a:lnSpc>
                <a:spcPct val="100000"/>
              </a:lnSpc>
              <a:spcBef>
                <a:spcPts val="360"/>
              </a:spcBef>
              <a:buNone/>
              <a:tabLst>
                <a:tab pos="0" algn="l"/>
              </a:tabLst>
            </a:pPr>
            <a:endParaRPr lang="de-DE" sz="1800" b="0" u="none" strike="noStrike">
              <a:solidFill>
                <a:srgbClr val="000000"/>
              </a:solidFill>
              <a:effectLst/>
              <a:uFillTx/>
              <a:latin typeface="Arial"/>
            </a:endParaRPr>
          </a:p>
          <a:p>
            <a:pPr marL="457200" indent="0" algn="ctr">
              <a:lnSpc>
                <a:spcPct val="100000"/>
              </a:lnSpc>
              <a:spcBef>
                <a:spcPts val="479"/>
              </a:spcBef>
              <a:buNone/>
              <a:tabLst>
                <a:tab pos="0" algn="l"/>
              </a:tabLst>
            </a:pPr>
            <a:r>
              <a:rPr lang="de-DE" sz="2400" b="1" u="none" strike="noStrike">
                <a:solidFill>
                  <a:srgbClr val="FF0000"/>
                </a:solidFill>
                <a:effectLst/>
                <a:uFillTx/>
                <a:latin typeface="Calibri"/>
                <a:ea typeface="Calibri"/>
              </a:rPr>
              <a:t>Anmeldung bis zum 01. März</a:t>
            </a:r>
            <a:endParaRPr lang="de-DE" sz="2400" b="0" u="none" strike="noStrike">
              <a:solidFill>
                <a:srgbClr val="000000"/>
              </a:solidFill>
              <a:effectLst/>
              <a:uFillTx/>
              <a:latin typeface="Arial"/>
            </a:endParaRPr>
          </a:p>
          <a:p>
            <a:pPr marL="457200" indent="0" algn="ctr">
              <a:lnSpc>
                <a:spcPct val="100000"/>
              </a:lnSpc>
              <a:spcBef>
                <a:spcPts val="479"/>
              </a:spcBef>
              <a:buNone/>
              <a:tabLst>
                <a:tab pos="0" algn="l"/>
              </a:tabLst>
            </a:pPr>
            <a:endParaRPr lang="de-DE" sz="2400" b="0" u="none" strike="noStrike">
              <a:solidFill>
                <a:srgbClr val="000000"/>
              </a:solidFill>
              <a:effectLst/>
              <a:uFillTx/>
              <a:latin typeface="Arial"/>
            </a:endParaRPr>
          </a:p>
          <a:p>
            <a:pPr marL="457200" indent="0">
              <a:lnSpc>
                <a:spcPct val="100000"/>
              </a:lnSpc>
              <a:spcBef>
                <a:spcPts val="479"/>
              </a:spcBef>
              <a:buNone/>
              <a:tabLst>
                <a:tab pos="0" algn="l"/>
              </a:tabLst>
            </a:pPr>
            <a:r>
              <a:rPr lang="de-DE" sz="2400" b="1" u="none" strike="noStrike">
                <a:solidFill>
                  <a:srgbClr val="FF0000"/>
                </a:solidFill>
                <a:effectLst/>
                <a:uFillTx/>
                <a:latin typeface="Calibri"/>
                <a:ea typeface="Calibri"/>
              </a:rPr>
              <a:t>Anbieter:</a:t>
            </a:r>
            <a:endParaRPr lang="de-DE" sz="2400" b="0" u="none" strike="noStrike">
              <a:solidFill>
                <a:srgbClr val="000000"/>
              </a:solidFill>
              <a:effectLst/>
              <a:uFillTx/>
              <a:latin typeface="Arial"/>
            </a:endParaRPr>
          </a:p>
        </p:txBody>
      </p:sp>
      <p:pic>
        <p:nvPicPr>
          <p:cNvPr id="319" name="Google Shape;432;p11"/>
          <p:cNvPicPr/>
          <p:nvPr/>
        </p:nvPicPr>
        <p:blipFill>
          <a:blip r:embed="rId2" cstate="email">
            <a:extLst>
              <a:ext uri="{28A0092B-C50C-407E-A947-70E740481C1C}">
                <a14:useLocalDpi xmlns:a14="http://schemas.microsoft.com/office/drawing/2010/main"/>
              </a:ext>
            </a:extLst>
          </a:blip>
          <a:srcRect/>
          <a:stretch/>
        </p:blipFill>
        <p:spPr>
          <a:xfrm>
            <a:off x="3068760" y="5758920"/>
            <a:ext cx="1803600" cy="926640"/>
          </a:xfrm>
          <a:prstGeom prst="rect">
            <a:avLst/>
          </a:prstGeom>
          <a:noFill/>
          <a:ln w="0">
            <a:noFill/>
          </a:ln>
        </p:spPr>
      </p:pic>
      <p:pic>
        <p:nvPicPr>
          <p:cNvPr id="320" name="Google Shape;433;p11"/>
          <p:cNvPicPr/>
          <p:nvPr/>
        </p:nvPicPr>
        <p:blipFill>
          <a:blip r:embed="rId3" cstate="email">
            <a:extLst>
              <a:ext uri="{28A0092B-C50C-407E-A947-70E740481C1C}">
                <a14:useLocalDpi xmlns:a14="http://schemas.microsoft.com/office/drawing/2010/main"/>
              </a:ext>
            </a:extLst>
          </a:blip>
          <a:stretch/>
        </p:blipFill>
        <p:spPr>
          <a:xfrm>
            <a:off x="7064760" y="5961240"/>
            <a:ext cx="3134880" cy="522000"/>
          </a:xfrm>
          <a:prstGeom prst="rect">
            <a:avLst/>
          </a:prstGeom>
          <a:noFill/>
          <a:ln w="0">
            <a:noFill/>
          </a:ln>
        </p:spPr>
      </p:pic>
      <p:sp>
        <p:nvSpPr>
          <p:cNvPr id="321" name="Textfeld 1"/>
          <p:cNvSpPr/>
          <p:nvPr/>
        </p:nvSpPr>
        <p:spPr>
          <a:xfrm>
            <a:off x="5193480" y="6164640"/>
            <a:ext cx="1870920" cy="3074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de-DE" sz="1400" b="0" u="none" strike="noStrike">
                <a:solidFill>
                  <a:srgbClr val="000000"/>
                </a:solidFill>
                <a:effectLst/>
                <a:uFillTx/>
                <a:latin typeface="Calibri"/>
                <a:ea typeface="Arial"/>
              </a:rPr>
              <a:t>in Kooperation mit </a:t>
            </a:r>
            <a:endParaRPr lang="de-DE" sz="1400" b="0" u="none" strike="noStrike">
              <a:solidFill>
                <a:srgbClr val="000000"/>
              </a:solidFill>
              <a:effectLst/>
              <a:uFillTx/>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22" name="PlaceHolder 1"/>
          <p:cNvSpPr>
            <a:spLocks noGrp="1"/>
          </p:cNvSpPr>
          <p:nvPr>
            <p:ph type="title"/>
          </p:nvPr>
        </p:nvSpPr>
        <p:spPr>
          <a:xfrm>
            <a:off x="2327520" y="112680"/>
            <a:ext cx="7814880" cy="71064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Aufnahmebedingungen Fachoberschule Form A</a:t>
            </a:r>
            <a:endParaRPr lang="de-DE" sz="2800" b="0" u="none" strike="noStrike">
              <a:solidFill>
                <a:srgbClr val="000000"/>
              </a:solidFill>
              <a:effectLst/>
              <a:uFillTx/>
              <a:latin typeface="Arial"/>
            </a:endParaRPr>
          </a:p>
        </p:txBody>
      </p:sp>
      <p:sp>
        <p:nvSpPr>
          <p:cNvPr id="323" name="PlaceHolder 2"/>
          <p:cNvSpPr>
            <a:spLocks noGrp="1"/>
          </p:cNvSpPr>
          <p:nvPr>
            <p:ph/>
          </p:nvPr>
        </p:nvSpPr>
        <p:spPr>
          <a:xfrm>
            <a:off x="2719200" y="929880"/>
            <a:ext cx="8229240" cy="4798800"/>
          </a:xfrm>
          <a:prstGeom prst="rect">
            <a:avLst/>
          </a:prstGeom>
          <a:noFill/>
          <a:ln w="0">
            <a:noFill/>
          </a:ln>
        </p:spPr>
        <p:txBody>
          <a:bodyPr lIns="0" tIns="0" rIns="0" bIns="0" anchor="t">
            <a:noAutofit/>
          </a:bodyPr>
          <a:lstStyle/>
          <a:p>
            <a:pPr marL="343080" indent="-343080">
              <a:lnSpc>
                <a:spcPct val="130000"/>
              </a:lnSpc>
              <a:buNone/>
              <a:tabLst>
                <a:tab pos="0" algn="l"/>
              </a:tabLst>
            </a:pPr>
            <a:endParaRPr lang="de-DE" sz="100" b="0" u="none" strike="noStrike">
              <a:solidFill>
                <a:srgbClr val="000000"/>
              </a:solidFill>
              <a:effectLst/>
              <a:uFillTx/>
              <a:latin typeface="Arial"/>
            </a:endParaRPr>
          </a:p>
          <a:p>
            <a:pPr marL="343080" indent="-343080">
              <a:lnSpc>
                <a:spcPct val="130000"/>
              </a:lnSpc>
              <a:spcBef>
                <a:spcPts val="400"/>
              </a:spcBef>
              <a:buClr>
                <a:srgbClr val="000000"/>
              </a:buClr>
              <a:buFont typeface="Noto Sans Symbols"/>
              <a:buChar char="▪"/>
              <a:tabLst>
                <a:tab pos="0" algn="l"/>
              </a:tabLst>
            </a:pPr>
            <a:r>
              <a:rPr lang="de-DE" sz="2000" b="1" u="none" strike="noStrike">
                <a:solidFill>
                  <a:schemeClr val="dk1"/>
                </a:solidFill>
                <a:effectLst/>
                <a:uFillTx/>
                <a:latin typeface="Calibri"/>
                <a:ea typeface="Calibri"/>
              </a:rPr>
              <a:t>Mittlerer Abschluss</a:t>
            </a:r>
            <a:endParaRPr lang="de-DE" sz="2000" b="0" u="none" strike="noStrike">
              <a:solidFill>
                <a:srgbClr val="000000"/>
              </a:solidFill>
              <a:effectLst/>
              <a:uFillTx/>
              <a:latin typeface="Arial"/>
            </a:endParaRPr>
          </a:p>
          <a:p>
            <a:pPr marL="343080" indent="-343080">
              <a:lnSpc>
                <a:spcPct val="130000"/>
              </a:lnSpc>
              <a:spcBef>
                <a:spcPts val="360"/>
              </a:spcBef>
              <a:buNone/>
              <a:tabLst>
                <a:tab pos="0" algn="l"/>
              </a:tabLst>
            </a:pPr>
            <a:r>
              <a:rPr lang="de-DE" sz="1400" b="1" u="none" strike="noStrike">
                <a:solidFill>
                  <a:schemeClr val="dk1"/>
                </a:solidFill>
                <a:effectLst/>
                <a:uFillTx/>
                <a:latin typeface="Calibri"/>
                <a:ea typeface="Calibri"/>
              </a:rPr>
              <a:t>	</a:t>
            </a:r>
            <a:r>
              <a:rPr lang="de-DE" sz="1800" b="0" u="none" strike="noStrike">
                <a:solidFill>
                  <a:schemeClr val="dk1"/>
                </a:solidFill>
                <a:effectLst/>
                <a:uFillTx/>
                <a:latin typeface="Calibri"/>
                <a:ea typeface="Calibri"/>
              </a:rPr>
              <a:t>Notenvoraussetzungen in den Fächern Englisch, Deutsch, Mathematik  </a:t>
            </a:r>
            <a:endParaRPr lang="de-DE" sz="1800" b="0" u="none" strike="noStrike">
              <a:solidFill>
                <a:srgbClr val="000000"/>
              </a:solidFill>
              <a:effectLst/>
              <a:uFillTx/>
              <a:latin typeface="Arial"/>
            </a:endParaRPr>
          </a:p>
          <a:p>
            <a:pPr marL="343080" indent="-343080">
              <a:lnSpc>
                <a:spcPct val="130000"/>
              </a:lnSpc>
              <a:spcBef>
                <a:spcPts val="360"/>
              </a:spcBef>
              <a:buNone/>
              <a:tabLst>
                <a:tab pos="0" algn="l"/>
              </a:tabLst>
            </a:pPr>
            <a:r>
              <a:rPr lang="de-DE" sz="1800" b="0" u="none" strike="noStrike">
                <a:solidFill>
                  <a:schemeClr val="dk1"/>
                </a:solidFill>
                <a:effectLst/>
                <a:uFillTx/>
                <a:latin typeface="Calibri"/>
                <a:ea typeface="Calibri"/>
              </a:rPr>
              <a:t>	mind. 2 x Note 3 und 1 x Note 4</a:t>
            </a:r>
            <a:endParaRPr lang="de-DE" sz="1800" b="0" u="none" strike="noStrike">
              <a:solidFill>
                <a:srgbClr val="000000"/>
              </a:solidFill>
              <a:effectLst/>
              <a:uFillTx/>
              <a:latin typeface="Arial"/>
            </a:endParaRPr>
          </a:p>
          <a:p>
            <a:pPr marL="343080" indent="-343080">
              <a:lnSpc>
                <a:spcPct val="130000"/>
              </a:lnSpc>
              <a:spcBef>
                <a:spcPts val="360"/>
              </a:spcBef>
              <a:buNone/>
              <a:tabLst>
                <a:tab pos="0" algn="l"/>
              </a:tabLst>
            </a:pPr>
            <a:r>
              <a:rPr lang="de-DE" sz="1800" b="1" u="none" strike="noStrike">
                <a:solidFill>
                  <a:schemeClr val="dk1"/>
                </a:solidFill>
                <a:effectLst/>
                <a:uFillTx/>
                <a:latin typeface="Calibri"/>
                <a:ea typeface="Calibri"/>
              </a:rPr>
              <a:t>	oder</a:t>
            </a:r>
            <a:endParaRPr lang="de-DE" sz="1800" b="0" u="none" strike="noStrike">
              <a:solidFill>
                <a:srgbClr val="000000"/>
              </a:solidFill>
              <a:effectLst/>
              <a:uFillTx/>
              <a:latin typeface="Arial"/>
            </a:endParaRPr>
          </a:p>
          <a:p>
            <a:pPr marL="343080" indent="-343080">
              <a:lnSpc>
                <a:spcPct val="130000"/>
              </a:lnSpc>
              <a:spcBef>
                <a:spcPts val="479"/>
              </a:spcBef>
              <a:buNone/>
              <a:tabLst>
                <a:tab pos="0" algn="l"/>
              </a:tabLst>
            </a:pPr>
            <a:r>
              <a:rPr lang="de-DE" sz="2400" b="0" u="none" strike="noStrike">
                <a:solidFill>
                  <a:schemeClr val="dk1"/>
                </a:solidFill>
                <a:effectLst/>
                <a:uFillTx/>
                <a:latin typeface="Calibri"/>
                <a:ea typeface="Calibri"/>
              </a:rPr>
              <a:t>	</a:t>
            </a:r>
            <a:r>
              <a:rPr lang="de-DE" sz="1800" b="0" u="none" strike="noStrike">
                <a:solidFill>
                  <a:schemeClr val="dk1"/>
                </a:solidFill>
                <a:effectLst/>
                <a:uFillTx/>
                <a:latin typeface="Calibri"/>
                <a:ea typeface="Calibri"/>
              </a:rPr>
              <a:t>Versetzung in die gymnasiale Oberstufe</a:t>
            </a:r>
            <a:endParaRPr lang="de-DE" sz="1800" b="0" u="none" strike="noStrike">
              <a:solidFill>
                <a:srgbClr val="000000"/>
              </a:solidFill>
              <a:effectLst/>
              <a:uFillTx/>
              <a:latin typeface="Arial"/>
            </a:endParaRPr>
          </a:p>
          <a:p>
            <a:pPr marL="343080" indent="-343080">
              <a:lnSpc>
                <a:spcPct val="130000"/>
              </a:lnSpc>
              <a:spcBef>
                <a:spcPts val="400"/>
              </a:spcBef>
              <a:buClr>
                <a:srgbClr val="000000"/>
              </a:buClr>
              <a:buFont typeface="Noto Sans Symbols"/>
              <a:buChar char="▪"/>
              <a:tabLst>
                <a:tab pos="0" algn="l"/>
              </a:tabLst>
            </a:pPr>
            <a:r>
              <a:rPr lang="de-DE" sz="2000" b="1" u="none" strike="noStrike">
                <a:solidFill>
                  <a:schemeClr val="dk1"/>
                </a:solidFill>
                <a:effectLst/>
                <a:uFillTx/>
                <a:latin typeface="Calibri"/>
                <a:ea typeface="Calibri"/>
              </a:rPr>
              <a:t>Eignungsfeststellung der abgebenden Schule</a:t>
            </a:r>
            <a:endParaRPr lang="de-DE" sz="2000" b="0" u="none" strike="noStrike">
              <a:solidFill>
                <a:srgbClr val="000000"/>
              </a:solidFill>
              <a:effectLst/>
              <a:uFillTx/>
              <a:latin typeface="Arial"/>
            </a:endParaRPr>
          </a:p>
          <a:p>
            <a:pPr marL="343080" indent="-343080">
              <a:lnSpc>
                <a:spcPct val="130000"/>
              </a:lnSpc>
              <a:spcBef>
                <a:spcPts val="360"/>
              </a:spcBef>
              <a:buNone/>
              <a:tabLst>
                <a:tab pos="0" algn="l"/>
              </a:tabLst>
            </a:pPr>
            <a:r>
              <a:rPr lang="de-DE" sz="1400" b="0" u="none" strike="noStrike">
                <a:solidFill>
                  <a:schemeClr val="dk1"/>
                </a:solidFill>
                <a:effectLst/>
                <a:uFillTx/>
                <a:latin typeface="Calibri"/>
                <a:ea typeface="Calibri"/>
              </a:rPr>
              <a:t>	</a:t>
            </a:r>
            <a:r>
              <a:rPr lang="de-DE" sz="1800" b="0" u="none" strike="noStrike">
                <a:solidFill>
                  <a:schemeClr val="dk1"/>
                </a:solidFill>
                <a:effectLst/>
                <a:uFillTx/>
                <a:latin typeface="Calibri"/>
                <a:ea typeface="Calibri"/>
              </a:rPr>
              <a:t>(entfällt für Schüler/innen eines Gymnasiums)</a:t>
            </a:r>
            <a:endParaRPr lang="de-DE" sz="1800" b="0" u="none" strike="noStrike">
              <a:solidFill>
                <a:srgbClr val="000000"/>
              </a:solidFill>
              <a:effectLst/>
              <a:uFillTx/>
              <a:latin typeface="Arial"/>
            </a:endParaRPr>
          </a:p>
          <a:p>
            <a:pPr marL="343080" indent="-343080">
              <a:lnSpc>
                <a:spcPct val="130000"/>
              </a:lnSpc>
              <a:spcBef>
                <a:spcPts val="479"/>
              </a:spcBef>
              <a:buClr>
                <a:srgbClr val="000000"/>
              </a:buClr>
              <a:buFont typeface="Noto Sans Symbols"/>
              <a:buChar char="▪"/>
              <a:tabLst>
                <a:tab pos="0" algn="l"/>
              </a:tabLst>
            </a:pPr>
            <a:r>
              <a:rPr lang="de-DE" sz="2000" b="1" u="none" strike="noStrike">
                <a:solidFill>
                  <a:schemeClr val="dk1"/>
                </a:solidFill>
                <a:effectLst/>
                <a:uFillTx/>
                <a:latin typeface="Calibri"/>
                <a:ea typeface="Calibri"/>
              </a:rPr>
              <a:t>Praktikantenvertrag</a:t>
            </a:r>
            <a:r>
              <a:rPr lang="de-DE" sz="1800" b="1" u="none" strike="noStrike">
                <a:solidFill>
                  <a:schemeClr val="dk1"/>
                </a:solidFill>
                <a:effectLst/>
                <a:uFillTx/>
                <a:latin typeface="Calibri"/>
                <a:ea typeface="Calibri"/>
              </a:rPr>
              <a:t> </a:t>
            </a:r>
            <a:r>
              <a:rPr lang="de-DE" sz="2400" b="0" u="none" strike="noStrike">
                <a:solidFill>
                  <a:schemeClr val="dk1"/>
                </a:solidFill>
                <a:effectLst/>
                <a:uFillTx/>
                <a:latin typeface="Calibri"/>
                <a:ea typeface="Calibri"/>
              </a:rPr>
              <a:t>- </a:t>
            </a:r>
            <a:r>
              <a:rPr lang="de-DE" sz="1800" b="0" u="none" strike="noStrike">
                <a:solidFill>
                  <a:schemeClr val="dk1"/>
                </a:solidFill>
                <a:effectLst/>
                <a:uFillTx/>
                <a:latin typeface="Calibri"/>
                <a:ea typeface="Calibri"/>
              </a:rPr>
              <a:t>kann nachgereicht werden</a:t>
            </a:r>
            <a:endParaRPr lang="de-DE" sz="1800" b="0" u="none" strike="noStrike">
              <a:solidFill>
                <a:srgbClr val="000000"/>
              </a:solidFill>
              <a:effectLst/>
              <a:uFillTx/>
              <a:latin typeface="Arial"/>
            </a:endParaRPr>
          </a:p>
          <a:p>
            <a:pPr marL="343080" indent="-343080">
              <a:lnSpc>
                <a:spcPct val="130000"/>
              </a:lnSpc>
              <a:spcBef>
                <a:spcPts val="400"/>
              </a:spcBef>
              <a:buNone/>
              <a:tabLst>
                <a:tab pos="0" algn="l"/>
              </a:tabLst>
            </a:pPr>
            <a:r>
              <a:rPr lang="de-DE" sz="2000" b="1" u="none" strike="noStrike">
                <a:solidFill>
                  <a:srgbClr val="FF0000"/>
                </a:solidFill>
                <a:effectLst/>
                <a:uFillTx/>
                <a:latin typeface="Calibri"/>
                <a:ea typeface="Calibri"/>
              </a:rPr>
              <a:t>   Anmeldung bis zum 31. März </a:t>
            </a:r>
            <a:endParaRPr lang="de-DE" sz="2000" b="0" u="none" strike="noStrike">
              <a:solidFill>
                <a:srgbClr val="000000"/>
              </a:solidFill>
              <a:effectLst/>
              <a:uFillTx/>
              <a:latin typeface="Arial"/>
            </a:endParaRPr>
          </a:p>
          <a:p>
            <a:pPr marL="343080" indent="-343080">
              <a:lnSpc>
                <a:spcPct val="130000"/>
              </a:lnSpc>
              <a:spcBef>
                <a:spcPts val="400"/>
              </a:spcBef>
              <a:buNone/>
              <a:tabLst>
                <a:tab pos="0" algn="l"/>
              </a:tabLst>
            </a:pPr>
            <a:r>
              <a:rPr lang="de-DE" sz="2000" b="1" u="none" strike="noStrike">
                <a:solidFill>
                  <a:srgbClr val="FF0000"/>
                </a:solidFill>
                <a:effectLst/>
                <a:uFillTx/>
                <a:latin typeface="Calibri"/>
                <a:ea typeface="Calibri"/>
              </a:rPr>
              <a:t> </a:t>
            </a:r>
            <a:r>
              <a:rPr lang="de-DE" sz="2000" b="1" u="none" strike="noStrike">
                <a:solidFill>
                  <a:srgbClr val="FF0000"/>
                </a:solidFill>
                <a:effectLst/>
                <a:uFillTx/>
                <a:latin typeface="Calibri"/>
                <a:ea typeface="Arial"/>
              </a:rPr>
              <a:t>     Anbieter:</a:t>
            </a:r>
            <a:endParaRPr lang="de-DE" sz="2000" b="0" u="none" strike="noStrike">
              <a:solidFill>
                <a:srgbClr val="000000"/>
              </a:solidFill>
              <a:effectLst/>
              <a:uFillTx/>
              <a:latin typeface="Arial"/>
            </a:endParaRPr>
          </a:p>
          <a:p>
            <a:pPr marL="343080" indent="-343080" algn="ctr">
              <a:lnSpc>
                <a:spcPct val="130000"/>
              </a:lnSpc>
              <a:spcBef>
                <a:spcPts val="400"/>
              </a:spcBef>
              <a:buNone/>
              <a:tabLst>
                <a:tab pos="0" algn="l"/>
              </a:tabLst>
            </a:pPr>
            <a:endParaRPr lang="de-DE" sz="2000" b="0" u="none" strike="noStrike">
              <a:solidFill>
                <a:srgbClr val="000000"/>
              </a:solidFill>
              <a:effectLst/>
              <a:uFillTx/>
              <a:latin typeface="Arial"/>
            </a:endParaRPr>
          </a:p>
          <a:p>
            <a:pPr marL="343080" indent="-343080">
              <a:lnSpc>
                <a:spcPct val="130000"/>
              </a:lnSpc>
              <a:spcBef>
                <a:spcPts val="281"/>
              </a:spcBef>
              <a:buNone/>
              <a:tabLst>
                <a:tab pos="0" algn="l"/>
              </a:tabLst>
            </a:pPr>
            <a:endParaRPr lang="de-DE" sz="1400" b="0" u="none" strike="noStrike">
              <a:solidFill>
                <a:srgbClr val="000000"/>
              </a:solidFill>
              <a:effectLst/>
              <a:uFillTx/>
              <a:latin typeface="Arial"/>
            </a:endParaRPr>
          </a:p>
        </p:txBody>
      </p:sp>
      <p:pic>
        <p:nvPicPr>
          <p:cNvPr id="324" name="Google Shape;441;p12"/>
          <p:cNvPicPr/>
          <p:nvPr/>
        </p:nvPicPr>
        <p:blipFill>
          <a:blip r:embed="rId2" cstate="email">
            <a:extLst>
              <a:ext uri="{28A0092B-C50C-407E-A947-70E740481C1C}">
                <a14:useLocalDpi xmlns:a14="http://schemas.microsoft.com/office/drawing/2010/main"/>
              </a:ext>
            </a:extLst>
          </a:blip>
          <a:srcRect/>
          <a:stretch/>
        </p:blipFill>
        <p:spPr>
          <a:xfrm>
            <a:off x="6615120" y="5622840"/>
            <a:ext cx="1432080" cy="755280"/>
          </a:xfrm>
          <a:prstGeom prst="rect">
            <a:avLst/>
          </a:prstGeom>
          <a:noFill/>
          <a:ln w="0">
            <a:noFill/>
          </a:ln>
        </p:spPr>
      </p:pic>
      <p:pic>
        <p:nvPicPr>
          <p:cNvPr id="325" name="Google Shape;442;p12"/>
          <p:cNvPicPr/>
          <p:nvPr/>
        </p:nvPicPr>
        <p:blipFill>
          <a:blip r:embed="rId3" cstate="email">
            <a:extLst>
              <a:ext uri="{28A0092B-C50C-407E-A947-70E740481C1C}">
                <a14:useLocalDpi xmlns:a14="http://schemas.microsoft.com/office/drawing/2010/main"/>
              </a:ext>
            </a:extLst>
          </a:blip>
          <a:stretch/>
        </p:blipFill>
        <p:spPr>
          <a:xfrm>
            <a:off x="2994240" y="5709240"/>
            <a:ext cx="3224880" cy="609480"/>
          </a:xfrm>
          <a:prstGeom prst="rect">
            <a:avLst/>
          </a:prstGeom>
          <a:noFill/>
          <a:ln w="0">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laceHolder 1"/>
          <p:cNvSpPr>
            <a:spLocks noGrp="1"/>
          </p:cNvSpPr>
          <p:nvPr>
            <p:ph type="title"/>
          </p:nvPr>
        </p:nvSpPr>
        <p:spPr>
          <a:xfrm>
            <a:off x="2404200" y="171720"/>
            <a:ext cx="7814880" cy="71064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Aus unserem Schulleben</a:t>
            </a:r>
            <a:endParaRPr lang="de-DE" sz="2800" b="0" u="none" strike="noStrike">
              <a:solidFill>
                <a:srgbClr val="000000"/>
              </a:solidFill>
              <a:effectLst/>
              <a:uFillTx/>
              <a:latin typeface="Arial"/>
            </a:endParaRPr>
          </a:p>
        </p:txBody>
      </p:sp>
      <p:sp>
        <p:nvSpPr>
          <p:cNvPr id="394" name="Google Shape;396;p33"/>
          <p:cNvSpPr/>
          <p:nvPr/>
        </p:nvSpPr>
        <p:spPr>
          <a:xfrm>
            <a:off x="2134920" y="6321960"/>
            <a:ext cx="7200360" cy="52272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wrap="square" anchor="t">
            <a:spAutoFit/>
          </a:bodyPr>
          <a:lstStyle/>
          <a:p>
            <a:pPr algn="ctr">
              <a:lnSpc>
                <a:spcPct val="100000"/>
              </a:lnSpc>
              <a:tabLst>
                <a:tab pos="0" algn="l"/>
              </a:tabLst>
            </a:pPr>
            <a:r>
              <a:rPr lang="de-DE" sz="2800" b="0" u="none" strike="noStrike">
                <a:solidFill>
                  <a:schemeClr val="dk1"/>
                </a:solidFill>
                <a:effectLst/>
                <a:uFillTx/>
                <a:latin typeface="Arial"/>
                <a:ea typeface="Arial"/>
              </a:rPr>
              <a:t>Studienfahrt mit sportlichem Schwerpunkt</a:t>
            </a:r>
            <a:endParaRPr lang="de-DE" sz="2800" b="0" u="none" strike="noStrike">
              <a:solidFill>
                <a:srgbClr val="000000"/>
              </a:solidFill>
              <a:effectLst/>
              <a:uFillTx/>
              <a:latin typeface="Arial"/>
            </a:endParaRPr>
          </a:p>
        </p:txBody>
      </p:sp>
      <p:pic>
        <p:nvPicPr>
          <p:cNvPr id="395" name="Grafik 1"/>
          <p:cNvPicPr/>
          <p:nvPr/>
        </p:nvPicPr>
        <p:blipFill>
          <a:blip r:embed="rId3" cstate="email">
            <a:extLst>
              <a:ext uri="{28A0092B-C50C-407E-A947-70E740481C1C}">
                <a14:useLocalDpi xmlns:a14="http://schemas.microsoft.com/office/drawing/2010/main"/>
              </a:ext>
            </a:extLst>
          </a:blip>
          <a:stretch/>
        </p:blipFill>
        <p:spPr>
          <a:xfrm>
            <a:off x="2134920" y="0"/>
            <a:ext cx="840960" cy="725040"/>
          </a:xfrm>
          <a:prstGeom prst="rect">
            <a:avLst/>
          </a:prstGeom>
          <a:noFill/>
          <a:ln w="0">
            <a:noFill/>
          </a:ln>
        </p:spPr>
      </p:pic>
      <p:pic>
        <p:nvPicPr>
          <p:cNvPr id="396" name="Picture 2" descr="Axamer Lizum"/>
          <p:cNvPicPr/>
          <p:nvPr/>
        </p:nvPicPr>
        <p:blipFill>
          <a:blip r:embed="rId4" cstate="email">
            <a:extLst>
              <a:ext uri="{28A0092B-C50C-407E-A947-70E740481C1C}">
                <a14:useLocalDpi xmlns:a14="http://schemas.microsoft.com/office/drawing/2010/main"/>
              </a:ext>
            </a:extLst>
          </a:blip>
          <a:stretch/>
        </p:blipFill>
        <p:spPr>
          <a:xfrm>
            <a:off x="2134920" y="1222920"/>
            <a:ext cx="8516880" cy="4790520"/>
          </a:xfrm>
          <a:prstGeom prst="rect">
            <a:avLst/>
          </a:prstGeom>
          <a:noFill/>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8460295B-54B9-4937-90E3-BAB9CE69E30B}"/>
              </a:ext>
            </a:extLst>
          </p:cNvPr>
          <p:cNvSpPr>
            <a:spLocks noGrp="1"/>
          </p:cNvSpPr>
          <p:nvPr>
            <p:ph type="title"/>
          </p:nvPr>
        </p:nvSpPr>
        <p:spPr>
          <a:xfrm>
            <a:off x="2040699" y="2732921"/>
            <a:ext cx="8108303" cy="902916"/>
          </a:xfrm>
        </p:spPr>
        <p:txBody>
          <a:bodyPr rtlCol="0" anchor="ctr">
            <a:normAutofit fontScale="90000"/>
          </a:bodyPr>
          <a:lstStyle/>
          <a:p>
            <a:pPr rtl="0"/>
            <a:r>
              <a:rPr lang="de-DE"/>
              <a:t/>
            </a:r>
            <a:br>
              <a:rPr lang="de-DE"/>
            </a:br>
            <a:r>
              <a:rPr lang="de-DE"/>
              <a:t>(Aus)Bildungswege</a:t>
            </a:r>
            <a:br>
              <a:rPr lang="de-DE"/>
            </a:br>
            <a:r>
              <a:rPr lang="de-DE" sz="2700" b="1"/>
              <a:t>nach der Martin-Buber-Schule</a:t>
            </a:r>
          </a:p>
        </p:txBody>
      </p:sp>
    </p:spTree>
    <p:extLst>
      <p:ext uri="{BB962C8B-B14F-4D97-AF65-F5344CB8AC3E}">
        <p14:creationId xmlns:p14="http://schemas.microsoft.com/office/powerpoint/2010/main" val="57931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PlaceHolder 1"/>
          <p:cNvSpPr>
            <a:spLocks noGrp="1"/>
          </p:cNvSpPr>
          <p:nvPr>
            <p:ph type="title"/>
          </p:nvPr>
        </p:nvSpPr>
        <p:spPr>
          <a:xfrm>
            <a:off x="2404200" y="171720"/>
            <a:ext cx="7814880" cy="71064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Aus unserem Schulleben</a:t>
            </a:r>
            <a:endParaRPr lang="de-DE" sz="2800" b="0" u="none" strike="noStrike">
              <a:solidFill>
                <a:srgbClr val="000000"/>
              </a:solidFill>
              <a:effectLst/>
              <a:uFillTx/>
              <a:latin typeface="Arial"/>
            </a:endParaRPr>
          </a:p>
        </p:txBody>
      </p:sp>
      <p:sp>
        <p:nvSpPr>
          <p:cNvPr id="398" name="Google Shape;396;p33"/>
          <p:cNvSpPr/>
          <p:nvPr/>
        </p:nvSpPr>
        <p:spPr>
          <a:xfrm>
            <a:off x="2134920" y="6321960"/>
            <a:ext cx="4855320" cy="52272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wrap="square" anchor="t">
            <a:spAutoFit/>
          </a:bodyPr>
          <a:lstStyle/>
          <a:p>
            <a:pPr algn="ctr">
              <a:lnSpc>
                <a:spcPct val="100000"/>
              </a:lnSpc>
              <a:tabLst>
                <a:tab pos="0" algn="l"/>
              </a:tabLst>
            </a:pPr>
            <a:r>
              <a:rPr lang="de-DE" sz="2800" b="0" u="none" strike="noStrike">
                <a:solidFill>
                  <a:schemeClr val="dk1"/>
                </a:solidFill>
                <a:effectLst/>
                <a:uFillTx/>
                <a:latin typeface="Arial"/>
                <a:ea typeface="Arial"/>
              </a:rPr>
              <a:t>Austausch Kapstadt</a:t>
            </a:r>
            <a:endParaRPr lang="de-DE" sz="2800" b="0" u="none" strike="noStrike">
              <a:solidFill>
                <a:srgbClr val="000000"/>
              </a:solidFill>
              <a:effectLst/>
              <a:uFillTx/>
              <a:latin typeface="Arial"/>
            </a:endParaRPr>
          </a:p>
        </p:txBody>
      </p:sp>
      <p:sp>
        <p:nvSpPr>
          <p:cNvPr id="399" name="Google Shape;396;p33"/>
          <p:cNvSpPr/>
          <p:nvPr/>
        </p:nvSpPr>
        <p:spPr>
          <a:xfrm>
            <a:off x="2134920" y="6346080"/>
            <a:ext cx="3169800" cy="52272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wrap="square" anchor="t">
            <a:spAutoFit/>
          </a:bodyPr>
          <a:lstStyle/>
          <a:p>
            <a:pPr algn="ctr">
              <a:lnSpc>
                <a:spcPct val="100000"/>
              </a:lnSpc>
              <a:tabLst>
                <a:tab pos="0" algn="l"/>
              </a:tabLst>
            </a:pPr>
            <a:r>
              <a:rPr lang="de-DE" sz="2800" b="0" u="none" strike="noStrike">
                <a:solidFill>
                  <a:schemeClr val="dk1"/>
                </a:solidFill>
                <a:effectLst/>
                <a:uFillTx/>
                <a:latin typeface="Arial"/>
                <a:ea typeface="Arial"/>
              </a:rPr>
              <a:t>Mediothek</a:t>
            </a:r>
            <a:endParaRPr lang="de-DE" sz="2800" b="0" u="none" strike="noStrike">
              <a:solidFill>
                <a:srgbClr val="000000"/>
              </a:solidFill>
              <a:effectLst/>
              <a:uFillTx/>
              <a:latin typeface="Arial"/>
            </a:endParaRPr>
          </a:p>
        </p:txBody>
      </p:sp>
      <p:pic>
        <p:nvPicPr>
          <p:cNvPr id="400" name="Grafik 1"/>
          <p:cNvPicPr/>
          <p:nvPr/>
        </p:nvPicPr>
        <p:blipFill>
          <a:blip r:embed="rId2" cstate="email">
            <a:extLst>
              <a:ext uri="{28A0092B-C50C-407E-A947-70E740481C1C}">
                <a14:useLocalDpi xmlns:a14="http://schemas.microsoft.com/office/drawing/2010/main"/>
              </a:ext>
            </a:extLst>
          </a:blip>
          <a:stretch/>
        </p:blipFill>
        <p:spPr>
          <a:xfrm>
            <a:off x="2134920" y="13680"/>
            <a:ext cx="840960" cy="725040"/>
          </a:xfrm>
          <a:prstGeom prst="rect">
            <a:avLst/>
          </a:prstGeom>
          <a:noFill/>
          <a:ln w="0">
            <a:noFill/>
          </a:ln>
        </p:spPr>
      </p:pic>
      <p:pic>
        <p:nvPicPr>
          <p:cNvPr id="401" name="Grafik 3"/>
          <p:cNvPicPr/>
          <p:nvPr/>
        </p:nvPicPr>
        <p:blipFill>
          <a:blip r:embed="rId3" cstate="email">
            <a:extLst>
              <a:ext uri="{28A0092B-C50C-407E-A947-70E740481C1C}">
                <a14:useLocalDpi xmlns:a14="http://schemas.microsoft.com/office/drawing/2010/main"/>
              </a:ext>
            </a:extLst>
          </a:blip>
          <a:stretch/>
        </p:blipFill>
        <p:spPr>
          <a:xfrm>
            <a:off x="2134920" y="897120"/>
            <a:ext cx="5936040" cy="3146760"/>
          </a:xfrm>
          <a:prstGeom prst="rect">
            <a:avLst/>
          </a:prstGeom>
          <a:noFill/>
          <a:ln w="0">
            <a:noFill/>
          </a:ln>
        </p:spPr>
      </p:pic>
      <p:pic>
        <p:nvPicPr>
          <p:cNvPr id="402" name="Grafik 4"/>
          <p:cNvPicPr/>
          <p:nvPr/>
        </p:nvPicPr>
        <p:blipFill>
          <a:blip r:embed="rId4" cstate="email">
            <a:extLst>
              <a:ext uri="{28A0092B-C50C-407E-A947-70E740481C1C}">
                <a14:useLocalDpi xmlns:a14="http://schemas.microsoft.com/office/drawing/2010/main"/>
              </a:ext>
            </a:extLst>
          </a:blip>
          <a:stretch/>
        </p:blipFill>
        <p:spPr>
          <a:xfrm>
            <a:off x="5103120" y="3634920"/>
            <a:ext cx="5483520" cy="3199680"/>
          </a:xfrm>
          <a:prstGeom prst="rect">
            <a:avLst/>
          </a:prstGeom>
          <a:noFill/>
          <a:ln w="0">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p:cNvSpPr>
          <p:nvPr>
            <p:ph type="title"/>
          </p:nvPr>
        </p:nvSpPr>
        <p:spPr>
          <a:xfrm>
            <a:off x="2404200" y="171720"/>
            <a:ext cx="7814880" cy="71064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Aus unserem Schulleben</a:t>
            </a:r>
            <a:endParaRPr lang="de-DE" sz="2800" b="0" u="none" strike="noStrike">
              <a:solidFill>
                <a:srgbClr val="000000"/>
              </a:solidFill>
              <a:effectLst/>
              <a:uFillTx/>
              <a:latin typeface="Arial"/>
            </a:endParaRPr>
          </a:p>
        </p:txBody>
      </p:sp>
      <p:sp>
        <p:nvSpPr>
          <p:cNvPr id="404" name="Google Shape;396;p33"/>
          <p:cNvSpPr/>
          <p:nvPr/>
        </p:nvSpPr>
        <p:spPr>
          <a:xfrm>
            <a:off x="2134920" y="6321960"/>
            <a:ext cx="4855320" cy="52272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wrap="square" anchor="t">
            <a:spAutoFit/>
          </a:bodyPr>
          <a:lstStyle/>
          <a:p>
            <a:pPr algn="ctr">
              <a:lnSpc>
                <a:spcPct val="100000"/>
              </a:lnSpc>
              <a:tabLst>
                <a:tab pos="0" algn="l"/>
              </a:tabLst>
            </a:pPr>
            <a:r>
              <a:rPr lang="de-DE" sz="2800" b="0" u="none" strike="noStrike">
                <a:solidFill>
                  <a:schemeClr val="dk1"/>
                </a:solidFill>
                <a:effectLst/>
                <a:uFillTx/>
                <a:latin typeface="Arial"/>
                <a:ea typeface="Arial"/>
              </a:rPr>
              <a:t>AG Wellenreiten, Frankreich</a:t>
            </a:r>
            <a:endParaRPr lang="de-DE" sz="2800" b="0" u="none" strike="noStrike">
              <a:solidFill>
                <a:srgbClr val="000000"/>
              </a:solidFill>
              <a:effectLst/>
              <a:uFillTx/>
              <a:latin typeface="Arial"/>
            </a:endParaRPr>
          </a:p>
        </p:txBody>
      </p:sp>
      <p:pic>
        <p:nvPicPr>
          <p:cNvPr id="405" name="Grafik 1"/>
          <p:cNvPicPr/>
          <p:nvPr/>
        </p:nvPicPr>
        <p:blipFill>
          <a:blip r:embed="rId3" cstate="email">
            <a:extLst>
              <a:ext uri="{28A0092B-C50C-407E-A947-70E740481C1C}">
                <a14:useLocalDpi xmlns:a14="http://schemas.microsoft.com/office/drawing/2010/main"/>
              </a:ext>
            </a:extLst>
          </a:blip>
          <a:stretch/>
        </p:blipFill>
        <p:spPr>
          <a:xfrm>
            <a:off x="2134920" y="13680"/>
            <a:ext cx="840960" cy="725040"/>
          </a:xfrm>
          <a:prstGeom prst="rect">
            <a:avLst/>
          </a:prstGeom>
          <a:noFill/>
          <a:ln w="0">
            <a:noFill/>
          </a:ln>
        </p:spPr>
      </p:pic>
      <p:pic>
        <p:nvPicPr>
          <p:cNvPr id="406" name="Picture 4" descr="Surfen, Wellen, Sport, Surfer, Mann"/>
          <p:cNvPicPr/>
          <p:nvPr/>
        </p:nvPicPr>
        <p:blipFill>
          <a:blip r:embed="rId4" cstate="email">
            <a:extLst>
              <a:ext uri="{28A0092B-C50C-407E-A947-70E740481C1C}">
                <a14:useLocalDpi xmlns:a14="http://schemas.microsoft.com/office/drawing/2010/main"/>
              </a:ext>
            </a:extLst>
          </a:blip>
          <a:stretch/>
        </p:blipFill>
        <p:spPr>
          <a:xfrm>
            <a:off x="2178840" y="1064880"/>
            <a:ext cx="4330800" cy="2885760"/>
          </a:xfrm>
          <a:prstGeom prst="rect">
            <a:avLst/>
          </a:prstGeom>
          <a:noFill/>
          <a:ln w="0">
            <a:noFill/>
          </a:ln>
        </p:spPr>
      </p:pic>
      <p:pic>
        <p:nvPicPr>
          <p:cNvPr id="407" name="Picture 2" descr="Wellenreiter, Wellenreiten, Warten"/>
          <p:cNvPicPr/>
          <p:nvPr/>
        </p:nvPicPr>
        <p:blipFill>
          <a:blip r:embed="rId5" cstate="email">
            <a:extLst>
              <a:ext uri="{28A0092B-C50C-407E-A947-70E740481C1C}">
                <a14:useLocalDpi xmlns:a14="http://schemas.microsoft.com/office/drawing/2010/main"/>
              </a:ext>
            </a:extLst>
          </a:blip>
          <a:stretch/>
        </p:blipFill>
        <p:spPr>
          <a:xfrm>
            <a:off x="5290680" y="2879280"/>
            <a:ext cx="4928400" cy="3284280"/>
          </a:xfrm>
          <a:prstGeom prst="rect">
            <a:avLst/>
          </a:prstGeom>
          <a:noFill/>
          <a:ln w="0">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PlaceHolder 1"/>
          <p:cNvSpPr>
            <a:spLocks noGrp="1"/>
          </p:cNvSpPr>
          <p:nvPr>
            <p:ph type="title"/>
          </p:nvPr>
        </p:nvSpPr>
        <p:spPr>
          <a:xfrm>
            <a:off x="2384400" y="64080"/>
            <a:ext cx="7814880" cy="709200"/>
          </a:xfrm>
          <a:prstGeom prst="rect">
            <a:avLst/>
          </a:prstGeom>
          <a:noFill/>
          <a:ln w="0">
            <a:noFill/>
          </a:ln>
        </p:spPr>
        <p:txBody>
          <a:bodyPr lIns="91440" tIns="45720" rIns="91440" bIns="45720" anchor="ctr">
            <a:noAutofit/>
          </a:bodyPr>
          <a:lstStyle/>
          <a:p>
            <a:pPr indent="0" algn="ctr">
              <a:lnSpc>
                <a:spcPct val="100000"/>
              </a:lnSpc>
              <a:buNone/>
              <a:tabLst>
                <a:tab pos="0" algn="l"/>
              </a:tabLst>
            </a:pPr>
            <a:r>
              <a:rPr lang="de-DE" sz="2800" b="1" u="none" strike="noStrike">
                <a:solidFill>
                  <a:schemeClr val="dk1"/>
                </a:solidFill>
                <a:effectLst/>
                <a:uFillTx/>
                <a:latin typeface="Calibri"/>
                <a:ea typeface="Calibri"/>
              </a:rPr>
              <a:t>Weitere Informationen?</a:t>
            </a:r>
            <a:endParaRPr lang="de-DE" sz="2800" b="0" u="none" strike="noStrike">
              <a:solidFill>
                <a:srgbClr val="000000"/>
              </a:solidFill>
              <a:effectLst/>
              <a:uFillTx/>
              <a:latin typeface="Arial"/>
            </a:endParaRPr>
          </a:p>
        </p:txBody>
      </p:sp>
      <p:sp>
        <p:nvSpPr>
          <p:cNvPr id="409" name="PlaceHolder 2"/>
          <p:cNvSpPr>
            <a:spLocks noGrp="1"/>
          </p:cNvSpPr>
          <p:nvPr>
            <p:ph/>
          </p:nvPr>
        </p:nvSpPr>
        <p:spPr>
          <a:xfrm>
            <a:off x="2384400" y="1396440"/>
            <a:ext cx="7824600" cy="4924080"/>
          </a:xfrm>
          <a:prstGeom prst="rect">
            <a:avLst/>
          </a:prstGeom>
          <a:noFill/>
          <a:ln w="0">
            <a:noFill/>
          </a:ln>
        </p:spPr>
        <p:txBody>
          <a:bodyPr lIns="91440" tIns="45720" rIns="91440" bIns="45720" anchor="t">
            <a:normAutofit/>
          </a:bodyPr>
          <a:lstStyle/>
          <a:p>
            <a:pPr marL="343080" indent="-343080">
              <a:lnSpc>
                <a:spcPct val="100000"/>
              </a:lnSpc>
              <a:buClr>
                <a:srgbClr val="000000"/>
              </a:buClr>
              <a:buFont typeface="Arial"/>
              <a:buChar char="•"/>
            </a:pPr>
            <a:r>
              <a:rPr lang="de-DE" sz="2800" b="1" u="none" strike="noStrike">
                <a:solidFill>
                  <a:schemeClr val="dk1"/>
                </a:solidFill>
                <a:effectLst/>
                <a:uFillTx/>
                <a:latin typeface="Calibri"/>
                <a:ea typeface="Calibri"/>
              </a:rPr>
              <a:t>Natürlich jetzt an den Beratungsständen!</a:t>
            </a:r>
            <a:r>
              <a:rPr sz="2000"/>
              <a:t/>
            </a:r>
            <a:br>
              <a:rPr sz="2000"/>
            </a:br>
            <a:r>
              <a:rPr lang="de-DE" sz="2000" b="0" u="none" strike="noStrike">
                <a:solidFill>
                  <a:schemeClr val="dk1"/>
                </a:solidFill>
                <a:effectLst/>
                <a:uFillTx/>
                <a:latin typeface="Calibri"/>
              </a:rPr>
              <a:t> </a:t>
            </a:r>
            <a:endParaRPr lang="de-DE" sz="2000" b="0" u="none" strike="noStrike">
              <a:solidFill>
                <a:srgbClr val="000000"/>
              </a:solidFill>
              <a:effectLst/>
              <a:uFillTx/>
              <a:latin typeface="Arial"/>
            </a:endParaRPr>
          </a:p>
          <a:p>
            <a:pPr marL="343080" indent="-343080">
              <a:lnSpc>
                <a:spcPct val="100000"/>
              </a:lnSpc>
              <a:spcBef>
                <a:spcPts val="340"/>
              </a:spcBef>
              <a:buClr>
                <a:srgbClr val="000000"/>
              </a:buClr>
              <a:buFont typeface="Arial"/>
              <a:buChar char="•"/>
            </a:pPr>
            <a:r>
              <a:rPr lang="de-DE" sz="2800" b="1" u="none" strike="noStrike">
                <a:solidFill>
                  <a:schemeClr val="dk1"/>
                </a:solidFill>
                <a:effectLst/>
                <a:uFillTx/>
                <a:latin typeface="Calibri"/>
                <a:ea typeface="Calibri"/>
              </a:rPr>
              <a:t>Informationsveranstaltungen</a:t>
            </a:r>
            <a:endParaRPr lang="de-DE" sz="2800" b="0" u="none" strike="noStrike">
              <a:solidFill>
                <a:srgbClr val="000000"/>
              </a:solidFill>
              <a:effectLst/>
              <a:uFillTx/>
              <a:latin typeface="Arial"/>
            </a:endParaRPr>
          </a:p>
          <a:p>
            <a:pPr marL="1619280" indent="0">
              <a:lnSpc>
                <a:spcPct val="100000"/>
              </a:lnSpc>
              <a:spcBef>
                <a:spcPts val="306"/>
              </a:spcBef>
              <a:buNone/>
              <a:tabLst>
                <a:tab pos="0" algn="l"/>
              </a:tabLst>
            </a:pPr>
            <a:r>
              <a:rPr lang="de-DE" sz="1800" b="1" u="none" strike="noStrike">
                <a:solidFill>
                  <a:schemeClr val="dk1"/>
                </a:solidFill>
                <a:effectLst/>
                <a:uFillTx/>
                <a:latin typeface="Calibri"/>
                <a:ea typeface="Calibri"/>
              </a:rPr>
              <a:t>Karl Kübel Schule</a:t>
            </a:r>
            <a:r>
              <a:rPr lang="de-DE" sz="1800" b="0" u="none" strike="noStrike">
                <a:solidFill>
                  <a:schemeClr val="dk1"/>
                </a:solidFill>
                <a:effectLst/>
                <a:uFillTx/>
                <a:latin typeface="Calibri"/>
                <a:ea typeface="Calibri"/>
              </a:rPr>
              <a:t> 	</a:t>
            </a:r>
            <a:endParaRPr lang="de-DE" sz="1800" b="0" u="none" strike="noStrike">
              <a:solidFill>
                <a:srgbClr val="000000"/>
              </a:solidFill>
              <a:effectLst/>
              <a:uFillTx/>
              <a:latin typeface="Arial"/>
            </a:endParaRPr>
          </a:p>
          <a:p>
            <a:pPr marL="1790640" lvl="2" indent="-171360">
              <a:lnSpc>
                <a:spcPct val="100000"/>
              </a:lnSpc>
              <a:spcBef>
                <a:spcPts val="272"/>
              </a:spcBef>
              <a:buClr>
                <a:srgbClr val="000000"/>
              </a:buClr>
              <a:buFont typeface="Arial"/>
              <a:buChar char="•"/>
              <a:tabLst>
                <a:tab pos="0" algn="l"/>
              </a:tabLst>
            </a:pPr>
            <a:r>
              <a:rPr lang="de-DE" sz="1600" b="0" u="none" strike="noStrike">
                <a:solidFill>
                  <a:schemeClr val="dk1"/>
                </a:solidFill>
                <a:effectLst/>
                <a:uFillTx/>
                <a:latin typeface="Calibri"/>
                <a:ea typeface="Calibri"/>
              </a:rPr>
              <a:t>10.02.2026, 18:00 Uhr</a:t>
            </a:r>
            <a:r>
              <a:rPr sz="1600"/>
              <a:t/>
            </a:r>
            <a:br>
              <a:rPr sz="1600"/>
            </a:br>
            <a:r>
              <a:rPr lang="de-DE" sz="1600" b="0" u="none" strike="noStrike">
                <a:solidFill>
                  <a:schemeClr val="dk1"/>
                </a:solidFill>
                <a:effectLst/>
                <a:uFillTx/>
                <a:latin typeface="Calibri"/>
              </a:rPr>
              <a:t> </a:t>
            </a:r>
            <a:endParaRPr lang="de-DE" sz="1600" b="0" u="none" strike="noStrike">
              <a:solidFill>
                <a:srgbClr val="000000"/>
              </a:solidFill>
              <a:effectLst/>
              <a:uFillTx/>
              <a:latin typeface="Arial"/>
            </a:endParaRPr>
          </a:p>
          <a:p>
            <a:pPr marL="1619280" indent="0">
              <a:lnSpc>
                <a:spcPct val="100000"/>
              </a:lnSpc>
              <a:spcBef>
                <a:spcPts val="272"/>
              </a:spcBef>
              <a:buNone/>
              <a:tabLst>
                <a:tab pos="0" algn="l"/>
              </a:tabLst>
            </a:pPr>
            <a:r>
              <a:rPr lang="de-DE" sz="1800" b="1" u="none" strike="noStrike">
                <a:solidFill>
                  <a:schemeClr val="dk1"/>
                </a:solidFill>
                <a:effectLst/>
                <a:uFillTx/>
                <a:latin typeface="Calibri"/>
                <a:ea typeface="Calibri"/>
              </a:rPr>
              <a:t>Heinrich Metzendorf Schule</a:t>
            </a:r>
            <a:endParaRPr lang="de-DE" sz="1800" b="0" u="none" strike="noStrike">
              <a:solidFill>
                <a:srgbClr val="000000"/>
              </a:solidFill>
              <a:effectLst/>
              <a:uFillTx/>
              <a:latin typeface="Arial"/>
            </a:endParaRPr>
          </a:p>
          <a:p>
            <a:pPr marL="1771560" lvl="2" indent="-152280">
              <a:lnSpc>
                <a:spcPct val="100000"/>
              </a:lnSpc>
              <a:spcBef>
                <a:spcPts val="272"/>
              </a:spcBef>
              <a:buClr>
                <a:srgbClr val="000000"/>
              </a:buClr>
              <a:buFont typeface="Arial"/>
              <a:buChar char="•"/>
              <a:tabLst>
                <a:tab pos="0" algn="l"/>
              </a:tabLst>
            </a:pPr>
            <a:r>
              <a:rPr lang="de-DE" sz="1600" b="0" u="none" strike="noStrike">
                <a:solidFill>
                  <a:schemeClr val="dk1"/>
                </a:solidFill>
                <a:effectLst/>
                <a:uFillTx/>
                <a:latin typeface="Calibri"/>
                <a:ea typeface="Calibri"/>
              </a:rPr>
              <a:t>Infoabend: 28.01.2026, 18:00 – 20:00 Uhr</a:t>
            </a:r>
            <a:r>
              <a:rPr sz="1600"/>
              <a:t/>
            </a:r>
            <a:br>
              <a:rPr sz="1600"/>
            </a:br>
            <a:r>
              <a:rPr lang="de-DE" sz="1600" b="0" u="none" strike="noStrike">
                <a:solidFill>
                  <a:schemeClr val="dk1"/>
                </a:solidFill>
                <a:effectLst/>
                <a:uFillTx/>
                <a:latin typeface="Calibri"/>
              </a:rPr>
              <a:t> </a:t>
            </a:r>
            <a:endParaRPr lang="de-DE" sz="1600" b="0" u="none" strike="noStrike">
              <a:solidFill>
                <a:srgbClr val="000000"/>
              </a:solidFill>
              <a:effectLst/>
              <a:uFillTx/>
              <a:latin typeface="Arial"/>
            </a:endParaRPr>
          </a:p>
          <a:p>
            <a:pPr marL="473760" indent="0">
              <a:lnSpc>
                <a:spcPct val="100000"/>
              </a:lnSpc>
              <a:spcBef>
                <a:spcPts val="306"/>
              </a:spcBef>
              <a:buNone/>
              <a:tabLst>
                <a:tab pos="0" algn="l"/>
              </a:tabLst>
            </a:pPr>
            <a:endParaRPr lang="de-DE" sz="1600" b="0" u="none" strike="noStrike">
              <a:solidFill>
                <a:srgbClr val="000000"/>
              </a:solidFill>
              <a:effectLst/>
              <a:uFillTx/>
              <a:latin typeface="Arial"/>
            </a:endParaRPr>
          </a:p>
          <a:p>
            <a:pPr marL="343080" indent="-343080">
              <a:lnSpc>
                <a:spcPct val="100000"/>
              </a:lnSpc>
              <a:spcBef>
                <a:spcPts val="340"/>
              </a:spcBef>
              <a:buClr>
                <a:srgbClr val="000000"/>
              </a:buClr>
              <a:buFont typeface="Arial"/>
              <a:buChar char="•"/>
              <a:tabLst>
                <a:tab pos="0" algn="l"/>
              </a:tabLst>
            </a:pPr>
            <a:r>
              <a:rPr lang="de-DE" sz="2000" b="0" u="none" strike="noStrike">
                <a:solidFill>
                  <a:schemeClr val="dk1"/>
                </a:solidFill>
                <a:effectLst/>
                <a:uFillTx/>
                <a:latin typeface="Calibri"/>
                <a:ea typeface="Calibri"/>
              </a:rPr>
              <a:t>Persönliche und telefonische Beratungsgespräche nach Vereinbarung</a:t>
            </a:r>
            <a:endParaRPr lang="de-DE" sz="2000" b="0" u="none" strike="noStrike">
              <a:solidFill>
                <a:srgbClr val="000000"/>
              </a:solidFill>
              <a:effectLst/>
              <a:uFillTx/>
              <a:latin typeface="Arial"/>
            </a:endParaRPr>
          </a:p>
          <a:p>
            <a:pPr indent="0" algn="ctr">
              <a:lnSpc>
                <a:spcPct val="100000"/>
              </a:lnSpc>
              <a:spcBef>
                <a:spcPts val="340"/>
              </a:spcBef>
              <a:buNone/>
              <a:tabLst>
                <a:tab pos="0" algn="l"/>
              </a:tabLst>
            </a:pPr>
            <a:endParaRPr lang="de-DE" sz="2000" b="0" u="none" strike="noStrike">
              <a:solidFill>
                <a:srgbClr val="000000"/>
              </a:solidFill>
              <a:effectLst/>
              <a:uFillTx/>
              <a:latin typeface="Arial"/>
            </a:endParaRPr>
          </a:p>
        </p:txBody>
      </p:sp>
      <p:pic>
        <p:nvPicPr>
          <p:cNvPr id="410" name="Google Shape;467;p15"/>
          <p:cNvPicPr/>
          <p:nvPr/>
        </p:nvPicPr>
        <p:blipFill>
          <a:blip r:embed="rId2" cstate="email">
            <a:extLst>
              <a:ext uri="{28A0092B-C50C-407E-A947-70E740481C1C}">
                <a14:useLocalDpi xmlns:a14="http://schemas.microsoft.com/office/drawing/2010/main"/>
              </a:ext>
            </a:extLst>
          </a:blip>
          <a:srcRect/>
          <a:stretch/>
        </p:blipFill>
        <p:spPr>
          <a:xfrm>
            <a:off x="2641080" y="2549880"/>
            <a:ext cx="1432080" cy="755280"/>
          </a:xfrm>
          <a:prstGeom prst="rect">
            <a:avLst/>
          </a:prstGeom>
          <a:noFill/>
          <a:ln w="0">
            <a:noFill/>
          </a:ln>
        </p:spPr>
      </p:pic>
      <p:pic>
        <p:nvPicPr>
          <p:cNvPr id="411" name="Google Shape;468;p15"/>
          <p:cNvPicPr/>
          <p:nvPr/>
        </p:nvPicPr>
        <p:blipFill>
          <a:blip r:embed="rId3" cstate="email">
            <a:extLst>
              <a:ext uri="{28A0092B-C50C-407E-A947-70E740481C1C}">
                <a14:useLocalDpi xmlns:a14="http://schemas.microsoft.com/office/drawing/2010/main"/>
              </a:ext>
            </a:extLst>
          </a:blip>
          <a:srcRect/>
          <a:stretch/>
        </p:blipFill>
        <p:spPr>
          <a:xfrm>
            <a:off x="2817840" y="3566880"/>
            <a:ext cx="839160" cy="723240"/>
          </a:xfrm>
          <a:prstGeom prst="rect">
            <a:avLst/>
          </a:prstGeom>
          <a:noFill/>
          <a:ln w="0">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8460295B-54B9-4937-90E3-BAB9CE69E30B}"/>
              </a:ext>
            </a:extLst>
          </p:cNvPr>
          <p:cNvSpPr>
            <a:spLocks noGrp="1"/>
          </p:cNvSpPr>
          <p:nvPr>
            <p:ph type="title"/>
          </p:nvPr>
        </p:nvSpPr>
        <p:spPr>
          <a:xfrm>
            <a:off x="2034073" y="2944956"/>
            <a:ext cx="8108303" cy="902916"/>
          </a:xfrm>
        </p:spPr>
        <p:txBody>
          <a:bodyPr rtlCol="0" anchor="ctr">
            <a:normAutofit fontScale="90000"/>
          </a:bodyPr>
          <a:lstStyle/>
          <a:p>
            <a:pPr rtl="0"/>
            <a:r>
              <a:rPr lang="de-DE"/>
              <a:t>Herr </a:t>
            </a:r>
            <a:r>
              <a:rPr lang="de-DE" err="1"/>
              <a:t>Federmeyer</a:t>
            </a:r>
            <a:r>
              <a:rPr lang="de-DE"/>
              <a:t/>
            </a:r>
            <a:br>
              <a:rPr lang="de-DE"/>
            </a:br>
            <a:r>
              <a:rPr lang="de-DE"/>
              <a:t/>
            </a:r>
            <a:br>
              <a:rPr lang="de-DE"/>
            </a:br>
            <a:r>
              <a:rPr lang="de-DE" sz="2700" b="1"/>
              <a:t>Starkenburg-Gymnasium </a:t>
            </a:r>
            <a:r>
              <a:rPr lang="de-DE" sz="2700" b="1" err="1"/>
              <a:t>Heppenheim</a:t>
            </a:r>
            <a:endParaRPr lang="de-DE" sz="2700" b="1"/>
          </a:p>
        </p:txBody>
      </p:sp>
    </p:spTree>
    <p:extLst>
      <p:ext uri="{BB962C8B-B14F-4D97-AF65-F5344CB8AC3E}">
        <p14:creationId xmlns:p14="http://schemas.microsoft.com/office/powerpoint/2010/main" val="367135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3" name="Text 0"/>
          <p:cNvSpPr/>
          <p:nvPr/>
        </p:nvSpPr>
        <p:spPr>
          <a:xfrm>
            <a:off x="661492" y="2545358"/>
            <a:ext cx="6297018" cy="1181298"/>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nSpc>
                <a:spcPts val="4625"/>
              </a:lnSpc>
            </a:pPr>
            <a:r>
              <a:rPr lang="en-US" sz="4000">
                <a:solidFill>
                  <a:srgbClr val="124E73"/>
                </a:solidFill>
                <a:latin typeface="Century Gothic" panose="020B0502020202020204" pitchFamily="34" charset="0"/>
                <a:ea typeface="MuseoModerno Medium" pitchFamily="34" charset="-122"/>
                <a:cs typeface="MuseoModerno Medium" pitchFamily="34" charset="-120"/>
              </a:rPr>
              <a:t>Starkenburg-Gymnasium Heppenheim</a:t>
            </a:r>
            <a:endParaRPr lang="en-US" sz="4000">
              <a:latin typeface="Century Gothic" panose="020B0502020202020204" pitchFamily="34" charset="0"/>
            </a:endParaRPr>
          </a:p>
        </p:txBody>
      </p:sp>
      <p:sp>
        <p:nvSpPr>
          <p:cNvPr id="4" name="Text 1"/>
          <p:cNvSpPr/>
          <p:nvPr/>
        </p:nvSpPr>
        <p:spPr>
          <a:xfrm>
            <a:off x="661492" y="4010125"/>
            <a:ext cx="6297018" cy="302419"/>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75"/>
              </a:lnSpc>
              <a:buNone/>
            </a:pPr>
            <a:endParaRPr lang="en-US" sz="1458"/>
          </a:p>
        </p:txBody>
      </p:sp>
    </p:spTree>
    <p:extLst>
      <p:ext uri="{BB962C8B-B14F-4D97-AF65-F5344CB8AC3E}">
        <p14:creationId xmlns:p14="http://schemas.microsoft.com/office/powerpoint/2010/main" val="456064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61492" y="993974"/>
            <a:ext cx="8284468" cy="590649"/>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4625"/>
              </a:lnSpc>
              <a:buNone/>
            </a:pPr>
            <a:r>
              <a:rPr lang="en-US" sz="3708">
                <a:solidFill>
                  <a:srgbClr val="124E73"/>
                </a:solidFill>
                <a:latin typeface="MuseoModerno Medium" pitchFamily="34" charset="0"/>
                <a:ea typeface="MuseoModerno Medium" pitchFamily="34" charset="-122"/>
                <a:cs typeface="MuseoModerno Medium" pitchFamily="34" charset="-120"/>
              </a:rPr>
              <a:t>Struktur der gymnasialen Oberstufe</a:t>
            </a:r>
            <a:endParaRPr lang="en-US" sz="3708"/>
          </a:p>
        </p:txBody>
      </p:sp>
      <p:pic>
        <p:nvPicPr>
          <p:cNvPr id="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492" y="1962646"/>
            <a:ext cx="3433961" cy="2122289"/>
          </a:xfrm>
          <a:prstGeom prst="rect">
            <a:avLst/>
          </a:prstGeom>
        </p:spPr>
      </p:pic>
      <p:sp>
        <p:nvSpPr>
          <p:cNvPr id="4" name="Text 1"/>
          <p:cNvSpPr/>
          <p:nvPr/>
        </p:nvSpPr>
        <p:spPr>
          <a:xfrm>
            <a:off x="661492" y="4321175"/>
            <a:ext cx="2602111" cy="295275"/>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2B4150"/>
                </a:solidFill>
                <a:latin typeface="MuseoModerno Medium" pitchFamily="34" charset="0"/>
                <a:ea typeface="MuseoModerno Medium" pitchFamily="34" charset="-122"/>
                <a:cs typeface="MuseoModerno Medium" pitchFamily="34" charset="-120"/>
              </a:rPr>
              <a:t>Einführungsphase E1-2</a:t>
            </a:r>
            <a:endParaRPr lang="en-US" sz="1833"/>
          </a:p>
        </p:txBody>
      </p:sp>
      <p:sp>
        <p:nvSpPr>
          <p:cNvPr id="5" name="Text 2"/>
          <p:cNvSpPr/>
          <p:nvPr/>
        </p:nvSpPr>
        <p:spPr>
          <a:xfrm>
            <a:off x="661492" y="4729857"/>
            <a:ext cx="3433961" cy="907257"/>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2B4150"/>
                </a:solidFill>
                <a:latin typeface="Source Sans Pro" pitchFamily="34" charset="0"/>
                <a:ea typeface="Source Sans Pro" pitchFamily="34" charset="-122"/>
                <a:cs typeface="Source Sans Pro" pitchFamily="34" charset="-120"/>
              </a:rPr>
              <a:t>Grundlegende Kenntnisse und </a:t>
            </a:r>
            <a:r>
              <a:rPr lang="en-US" sz="1458" err="1">
                <a:solidFill>
                  <a:srgbClr val="2B4150"/>
                </a:solidFill>
                <a:latin typeface="Source Sans Pro" pitchFamily="34" charset="0"/>
                <a:ea typeface="Source Sans Pro" pitchFamily="34" charset="-122"/>
                <a:cs typeface="Source Sans Pro" pitchFamily="34" charset="-120"/>
              </a:rPr>
              <a:t>Fähigkeiten</a:t>
            </a:r>
            <a:endParaRPr lang="en-US" sz="1458">
              <a:solidFill>
                <a:srgbClr val="2B4150"/>
              </a:solidFill>
              <a:latin typeface="Source Sans Pro" pitchFamily="34" charset="0"/>
              <a:ea typeface="Source Sans Pro" pitchFamily="34" charset="-122"/>
              <a:cs typeface="Source Sans Pro" pitchFamily="34" charset="-120"/>
            </a:endParaRPr>
          </a:p>
          <a:p>
            <a:pPr marL="0" indent="0" algn="l">
              <a:lnSpc>
                <a:spcPts val="2375"/>
              </a:lnSpc>
              <a:buNone/>
            </a:pPr>
            <a:r>
              <a:rPr lang="en-US" sz="1458">
                <a:solidFill>
                  <a:srgbClr val="2B4150"/>
                </a:solidFill>
                <a:latin typeface="Source Sans Pro" pitchFamily="34" charset="0"/>
                <a:ea typeface="Source Sans Pro" pitchFamily="34" charset="-122"/>
                <a:cs typeface="Source Sans Pro" pitchFamily="34" charset="-120"/>
              </a:rPr>
              <a:t> </a:t>
            </a:r>
          </a:p>
          <a:p>
            <a:pPr marL="0" indent="0" algn="l">
              <a:lnSpc>
                <a:spcPts val="2375"/>
              </a:lnSpc>
              <a:buNone/>
            </a:pPr>
            <a:r>
              <a:rPr lang="en-US" sz="1458">
                <a:solidFill>
                  <a:srgbClr val="2B4150"/>
                </a:solidFill>
                <a:latin typeface="Source Sans Pro" pitchFamily="34" charset="0"/>
                <a:ea typeface="Source Sans Pro" pitchFamily="34" charset="-122"/>
                <a:cs typeface="Source Sans Pro" pitchFamily="34" charset="-120"/>
              </a:rPr>
              <a:t>Ausgleich unterschiedlicher Voraussetzungen.</a:t>
            </a:r>
            <a:endParaRPr lang="en-US" sz="1458"/>
          </a:p>
        </p:txBody>
      </p:sp>
      <p:pic>
        <p:nvPicPr>
          <p:cNvPr id="6"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78920" y="1962646"/>
            <a:ext cx="3434060" cy="2122388"/>
          </a:xfrm>
          <a:prstGeom prst="rect">
            <a:avLst/>
          </a:prstGeom>
        </p:spPr>
      </p:pic>
      <p:sp>
        <p:nvSpPr>
          <p:cNvPr id="7" name="Text 3"/>
          <p:cNvSpPr/>
          <p:nvPr/>
        </p:nvSpPr>
        <p:spPr>
          <a:xfrm>
            <a:off x="4378920" y="4321274"/>
            <a:ext cx="3124398" cy="295275"/>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2B4150"/>
                </a:solidFill>
                <a:latin typeface="MuseoModerno Medium" pitchFamily="34" charset="0"/>
                <a:ea typeface="MuseoModerno Medium" pitchFamily="34" charset="-122"/>
                <a:cs typeface="MuseoModerno Medium" pitchFamily="34" charset="-120"/>
              </a:rPr>
              <a:t>Qualifikationsphase Q1-Q4</a:t>
            </a:r>
            <a:endParaRPr lang="en-US" sz="1833"/>
          </a:p>
        </p:txBody>
      </p:sp>
      <p:sp>
        <p:nvSpPr>
          <p:cNvPr id="8" name="Text 4"/>
          <p:cNvSpPr/>
          <p:nvPr/>
        </p:nvSpPr>
        <p:spPr>
          <a:xfrm>
            <a:off x="4378920" y="4729957"/>
            <a:ext cx="3434060" cy="604838"/>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2B4150"/>
                </a:solidFill>
                <a:latin typeface="Source Sans Pro" pitchFamily="34" charset="0"/>
                <a:ea typeface="Source Sans Pro" pitchFamily="34" charset="-122"/>
                <a:cs typeface="Source Sans Pro" pitchFamily="34" charset="-120"/>
              </a:rPr>
              <a:t>Spezialisierung und Vertiefung durch Grund- und Leistungskurse </a:t>
            </a:r>
            <a:endParaRPr lang="en-US" sz="1458"/>
          </a:p>
        </p:txBody>
      </p:sp>
      <p:sp>
        <p:nvSpPr>
          <p:cNvPr id="9" name="Text 5"/>
          <p:cNvSpPr/>
          <p:nvPr/>
        </p:nvSpPr>
        <p:spPr>
          <a:xfrm>
            <a:off x="4378920" y="5448201"/>
            <a:ext cx="3434060" cy="302419"/>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2B4150"/>
                </a:solidFill>
                <a:latin typeface="Source Sans Pro" pitchFamily="34" charset="0"/>
                <a:ea typeface="Source Sans Pro" pitchFamily="34" charset="-122"/>
                <a:cs typeface="Source Sans Pro" pitchFamily="34" charset="-120"/>
              </a:rPr>
              <a:t>Vorbereitung auf das Abitur </a:t>
            </a:r>
            <a:endParaRPr lang="en-US" sz="1458"/>
          </a:p>
        </p:txBody>
      </p:sp>
      <p:pic>
        <p:nvPicPr>
          <p:cNvPr id="10"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96449" y="1962646"/>
            <a:ext cx="3433961" cy="2122289"/>
          </a:xfrm>
          <a:prstGeom prst="rect">
            <a:avLst/>
          </a:prstGeom>
        </p:spPr>
      </p:pic>
      <p:sp>
        <p:nvSpPr>
          <p:cNvPr id="11" name="Text 6"/>
          <p:cNvSpPr/>
          <p:nvPr/>
        </p:nvSpPr>
        <p:spPr>
          <a:xfrm>
            <a:off x="8096449" y="4321175"/>
            <a:ext cx="2362696" cy="295275"/>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2B4150"/>
                </a:solidFill>
                <a:latin typeface="MuseoModerno Medium" pitchFamily="34" charset="0"/>
                <a:ea typeface="MuseoModerno Medium" pitchFamily="34" charset="-122"/>
                <a:cs typeface="MuseoModerno Medium" pitchFamily="34" charset="-120"/>
              </a:rPr>
              <a:t>Abiturprüfung</a:t>
            </a:r>
            <a:endParaRPr lang="en-US" sz="1833"/>
          </a:p>
        </p:txBody>
      </p:sp>
      <p:sp>
        <p:nvSpPr>
          <p:cNvPr id="12" name="Text 7"/>
          <p:cNvSpPr/>
          <p:nvPr/>
        </p:nvSpPr>
        <p:spPr>
          <a:xfrm>
            <a:off x="8096449" y="4729857"/>
            <a:ext cx="3433961" cy="302419"/>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2B4150"/>
                </a:solidFill>
                <a:latin typeface="Source Sans Pro" pitchFamily="34" charset="0"/>
                <a:ea typeface="Source Sans Pro" pitchFamily="34" charset="-122"/>
                <a:cs typeface="Source Sans Pro" pitchFamily="34" charset="-120"/>
              </a:rPr>
              <a:t>3 Klausuren </a:t>
            </a:r>
            <a:endParaRPr lang="en-US" sz="1458"/>
          </a:p>
        </p:txBody>
      </p:sp>
      <p:sp>
        <p:nvSpPr>
          <p:cNvPr id="13" name="Text 8"/>
          <p:cNvSpPr/>
          <p:nvPr/>
        </p:nvSpPr>
        <p:spPr>
          <a:xfrm>
            <a:off x="8096449" y="5145683"/>
            <a:ext cx="3433961" cy="302419"/>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2B4150"/>
                </a:solidFill>
                <a:latin typeface="Source Sans Pro" pitchFamily="34" charset="0"/>
                <a:ea typeface="Source Sans Pro" pitchFamily="34" charset="-122"/>
                <a:cs typeface="Source Sans Pro" pitchFamily="34" charset="-120"/>
              </a:rPr>
              <a:t>1 mündliche Prüfung </a:t>
            </a:r>
            <a:endParaRPr lang="en-US" sz="1458"/>
          </a:p>
        </p:txBody>
      </p:sp>
      <p:sp>
        <p:nvSpPr>
          <p:cNvPr id="14" name="Text 9"/>
          <p:cNvSpPr/>
          <p:nvPr/>
        </p:nvSpPr>
        <p:spPr>
          <a:xfrm>
            <a:off x="8096449" y="5561509"/>
            <a:ext cx="3433961" cy="302419"/>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2B4150"/>
                </a:solidFill>
                <a:latin typeface="Source Sans Pro" pitchFamily="34" charset="0"/>
                <a:ea typeface="Source Sans Pro" pitchFamily="34" charset="-122"/>
                <a:cs typeface="Source Sans Pro" pitchFamily="34" charset="-120"/>
              </a:rPr>
              <a:t>1 mündliche Prüfung/Präsentation/BLL</a:t>
            </a:r>
            <a:endParaRPr lang="en-US" sz="1458"/>
          </a:p>
        </p:txBody>
      </p:sp>
    </p:spTree>
    <p:extLst>
      <p:ext uri="{BB962C8B-B14F-4D97-AF65-F5344CB8AC3E}">
        <p14:creationId xmlns:p14="http://schemas.microsoft.com/office/powerpoint/2010/main" val="3984208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3" name="Text 0"/>
          <p:cNvSpPr/>
          <p:nvPr/>
        </p:nvSpPr>
        <p:spPr>
          <a:xfrm>
            <a:off x="661492" y="2538314"/>
            <a:ext cx="6051550" cy="590649"/>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4625"/>
              </a:lnSpc>
              <a:buNone/>
            </a:pPr>
            <a:r>
              <a:rPr lang="en-US" sz="3708">
                <a:solidFill>
                  <a:srgbClr val="124E73"/>
                </a:solidFill>
                <a:latin typeface="MuseoModerno Medium" pitchFamily="34" charset="0"/>
                <a:ea typeface="MuseoModerno Medium" pitchFamily="34" charset="-122"/>
                <a:cs typeface="MuseoModerno Medium" pitchFamily="34" charset="-120"/>
              </a:rPr>
              <a:t>Die Einführungsphase E1-2</a:t>
            </a:r>
            <a:endParaRPr lang="en-US" sz="3708"/>
          </a:p>
        </p:txBody>
      </p:sp>
      <p:sp>
        <p:nvSpPr>
          <p:cNvPr id="4" name="Text 1"/>
          <p:cNvSpPr/>
          <p:nvPr/>
        </p:nvSpPr>
        <p:spPr>
          <a:xfrm>
            <a:off x="661492" y="3412431"/>
            <a:ext cx="6297018" cy="907257"/>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75"/>
              </a:lnSpc>
              <a:buNone/>
            </a:pPr>
            <a:r>
              <a:rPr lang="en-US" sz="1458">
                <a:solidFill>
                  <a:srgbClr val="2B4150"/>
                </a:solidFill>
                <a:latin typeface="Source Sans Pro" pitchFamily="34" charset="0"/>
                <a:ea typeface="Source Sans Pro" pitchFamily="34" charset="-122"/>
                <a:cs typeface="Source Sans Pro" pitchFamily="34" charset="-120"/>
              </a:rPr>
              <a:t>In der Einführungsphase der gymnasialen Oberstufe (Jahrgangstufe 11) erhalten Schüler*innen eine gründliche Vorbereitung auf die Qualifikationsphase und das Abitur.</a:t>
            </a:r>
            <a:endParaRPr lang="en-US" sz="1458"/>
          </a:p>
        </p:txBody>
      </p:sp>
    </p:spTree>
    <p:extLst>
      <p:ext uri="{BB962C8B-B14F-4D97-AF65-F5344CB8AC3E}">
        <p14:creationId xmlns:p14="http://schemas.microsoft.com/office/powerpoint/2010/main" val="2095859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661492" y="804962"/>
            <a:ext cx="4725492" cy="590649"/>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4625"/>
              </a:lnSpc>
              <a:buNone/>
            </a:pPr>
            <a:r>
              <a:rPr lang="en-US" sz="3708">
                <a:solidFill>
                  <a:srgbClr val="124E73"/>
                </a:solidFill>
                <a:latin typeface="MuseoModerno Medium" pitchFamily="34" charset="0"/>
                <a:ea typeface="MuseoModerno Medium" pitchFamily="34" charset="-122"/>
                <a:cs typeface="MuseoModerno Medium" pitchFamily="34" charset="-120"/>
              </a:rPr>
              <a:t>Kursorganisation</a:t>
            </a:r>
            <a:endParaRPr lang="en-US" sz="3708"/>
          </a:p>
        </p:txBody>
      </p:sp>
      <p:pic>
        <p:nvPicPr>
          <p:cNvPr id="3"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492" y="1773635"/>
            <a:ext cx="3433961" cy="2122289"/>
          </a:xfrm>
          <a:prstGeom prst="rect">
            <a:avLst/>
          </a:prstGeom>
        </p:spPr>
      </p:pic>
      <p:sp>
        <p:nvSpPr>
          <p:cNvPr id="4" name="Text 1"/>
          <p:cNvSpPr/>
          <p:nvPr/>
        </p:nvSpPr>
        <p:spPr>
          <a:xfrm>
            <a:off x="661492" y="4132163"/>
            <a:ext cx="2486819" cy="295275"/>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2B4150"/>
                </a:solidFill>
                <a:latin typeface="MuseoModerno Medium" pitchFamily="34" charset="0"/>
                <a:ea typeface="MuseoModerno Medium" pitchFamily="34" charset="-122"/>
                <a:cs typeface="MuseoModerno Medium" pitchFamily="34" charset="-120"/>
              </a:rPr>
              <a:t>Individueller Lernweg</a:t>
            </a:r>
            <a:endParaRPr lang="en-US" sz="1833"/>
          </a:p>
        </p:txBody>
      </p:sp>
      <p:sp>
        <p:nvSpPr>
          <p:cNvPr id="5" name="Text 2"/>
          <p:cNvSpPr/>
          <p:nvPr/>
        </p:nvSpPr>
        <p:spPr>
          <a:xfrm>
            <a:off x="661492" y="4540846"/>
            <a:ext cx="3433961" cy="1512094"/>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2B4150"/>
                </a:solidFill>
                <a:latin typeface="Source Sans Pro" pitchFamily="34" charset="0"/>
                <a:ea typeface="Source Sans Pro" pitchFamily="34" charset="-122"/>
                <a:cs typeface="Source Sans Pro" pitchFamily="34" charset="-120"/>
              </a:rPr>
              <a:t>Die Kursstruktur ermöglicht es den Schülerinnen und Schülern, ihren individuellen Neigungen und Stärken entsprechend Kurse auszuwählen und ihren Lernweg selbstständig zu gestalten.</a:t>
            </a:r>
            <a:endParaRPr lang="en-US" sz="1458"/>
          </a:p>
        </p:txBody>
      </p:sp>
      <p:pic>
        <p:nvPicPr>
          <p:cNvPr id="6"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78920" y="1773634"/>
            <a:ext cx="3434060" cy="2122388"/>
          </a:xfrm>
          <a:prstGeom prst="rect">
            <a:avLst/>
          </a:prstGeom>
        </p:spPr>
      </p:pic>
      <p:sp>
        <p:nvSpPr>
          <p:cNvPr id="7" name="Text 3"/>
          <p:cNvSpPr/>
          <p:nvPr/>
        </p:nvSpPr>
        <p:spPr>
          <a:xfrm>
            <a:off x="4378920" y="4132263"/>
            <a:ext cx="2374206" cy="295275"/>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2B4150"/>
                </a:solidFill>
                <a:latin typeface="MuseoModerno Medium" pitchFamily="34" charset="0"/>
                <a:ea typeface="MuseoModerno Medium" pitchFamily="34" charset="-122"/>
                <a:cs typeface="MuseoModerno Medium" pitchFamily="34" charset="-120"/>
              </a:rPr>
              <a:t>Unterrichtsverteilung</a:t>
            </a:r>
            <a:endParaRPr lang="en-US" sz="1833"/>
          </a:p>
        </p:txBody>
      </p:sp>
      <p:sp>
        <p:nvSpPr>
          <p:cNvPr id="8" name="Text 4"/>
          <p:cNvSpPr/>
          <p:nvPr/>
        </p:nvSpPr>
        <p:spPr>
          <a:xfrm>
            <a:off x="4378920" y="4540945"/>
            <a:ext cx="3434060" cy="1512094"/>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2B4150"/>
                </a:solidFill>
                <a:latin typeface="Source Sans Pro" pitchFamily="34" charset="0"/>
                <a:ea typeface="Source Sans Pro" pitchFamily="34" charset="-122"/>
                <a:cs typeface="Source Sans Pro" pitchFamily="34" charset="-120"/>
              </a:rPr>
              <a:t>Die Stundenverpflichtung beträgt 34 Wochenstunden. </a:t>
            </a:r>
          </a:p>
          <a:p>
            <a:pPr marL="0" indent="0" algn="l">
              <a:lnSpc>
                <a:spcPts val="2375"/>
              </a:lnSpc>
              <a:buNone/>
            </a:pPr>
            <a:endParaRPr lang="en-US" sz="1458">
              <a:solidFill>
                <a:srgbClr val="2B4150"/>
              </a:solidFill>
              <a:latin typeface="Source Sans Pro" pitchFamily="34" charset="0"/>
              <a:ea typeface="Source Sans Pro" pitchFamily="34" charset="-122"/>
              <a:cs typeface="Source Sans Pro" pitchFamily="34" charset="-120"/>
            </a:endParaRPr>
          </a:p>
          <a:p>
            <a:pPr marL="0" indent="0" algn="l">
              <a:lnSpc>
                <a:spcPts val="2375"/>
              </a:lnSpc>
              <a:buNone/>
            </a:pPr>
            <a:r>
              <a:rPr lang="en-US" sz="1458" err="1">
                <a:solidFill>
                  <a:srgbClr val="2B4150"/>
                </a:solidFill>
                <a:latin typeface="Source Sans Pro" pitchFamily="34" charset="0"/>
                <a:ea typeface="Source Sans Pro" pitchFamily="34" charset="-122"/>
                <a:cs typeface="Source Sans Pro" pitchFamily="34" charset="-120"/>
              </a:rPr>
              <a:t>ausgewogene</a:t>
            </a:r>
            <a:r>
              <a:rPr lang="en-US" sz="1458">
                <a:solidFill>
                  <a:srgbClr val="2B4150"/>
                </a:solidFill>
                <a:latin typeface="Source Sans Pro" pitchFamily="34" charset="0"/>
                <a:ea typeface="Source Sans Pro" pitchFamily="34" charset="-122"/>
                <a:cs typeface="Source Sans Pro" pitchFamily="34" charset="-120"/>
              </a:rPr>
              <a:t> </a:t>
            </a:r>
            <a:r>
              <a:rPr lang="en-US" sz="1458" err="1">
                <a:solidFill>
                  <a:srgbClr val="2B4150"/>
                </a:solidFill>
                <a:latin typeface="Source Sans Pro" pitchFamily="34" charset="0"/>
                <a:ea typeface="Source Sans Pro" pitchFamily="34" charset="-122"/>
                <a:cs typeface="Source Sans Pro" pitchFamily="34" charset="-120"/>
              </a:rPr>
              <a:t>Allgemeinbildung</a:t>
            </a:r>
            <a:endParaRPr lang="en-US" sz="1458"/>
          </a:p>
        </p:txBody>
      </p:sp>
      <p:pic>
        <p:nvPicPr>
          <p:cNvPr id="9" name="Image 2" descr="preencod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96449" y="1773635"/>
            <a:ext cx="3433961" cy="2122289"/>
          </a:xfrm>
          <a:prstGeom prst="rect">
            <a:avLst/>
          </a:prstGeom>
        </p:spPr>
      </p:pic>
      <p:sp>
        <p:nvSpPr>
          <p:cNvPr id="10" name="Text 5"/>
          <p:cNvSpPr/>
          <p:nvPr/>
        </p:nvSpPr>
        <p:spPr>
          <a:xfrm>
            <a:off x="8096449" y="4132163"/>
            <a:ext cx="2606774" cy="295275"/>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292"/>
              </a:lnSpc>
              <a:buNone/>
            </a:pPr>
            <a:r>
              <a:rPr lang="en-US" sz="1833">
                <a:solidFill>
                  <a:srgbClr val="2B4150"/>
                </a:solidFill>
                <a:latin typeface="MuseoModerno Medium" pitchFamily="34" charset="0"/>
                <a:ea typeface="MuseoModerno Medium" pitchFamily="34" charset="-122"/>
                <a:cs typeface="MuseoModerno Medium" pitchFamily="34" charset="-120"/>
              </a:rPr>
              <a:t>Pflicht- und Wahlkurse</a:t>
            </a:r>
            <a:endParaRPr lang="en-US" sz="1833"/>
          </a:p>
        </p:txBody>
      </p:sp>
      <p:sp>
        <p:nvSpPr>
          <p:cNvPr id="11" name="Text 6"/>
          <p:cNvSpPr/>
          <p:nvPr/>
        </p:nvSpPr>
        <p:spPr>
          <a:xfrm>
            <a:off x="8096449" y="4540845"/>
            <a:ext cx="3433961" cy="1209675"/>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2375"/>
              </a:lnSpc>
              <a:buNone/>
            </a:pPr>
            <a:r>
              <a:rPr lang="en-US" sz="1458">
                <a:solidFill>
                  <a:srgbClr val="2B4150"/>
                </a:solidFill>
                <a:latin typeface="Source Sans Pro" pitchFamily="34" charset="0"/>
                <a:ea typeface="Source Sans Pro" pitchFamily="34" charset="-122"/>
                <a:cs typeface="Source Sans Pro" pitchFamily="34" charset="-120"/>
              </a:rPr>
              <a:t>Neben den verpflichtenden Kernfächern können Schüler auch Profilbildungskurse wie Erdkunde, Rhetorik oder Informatik belegen, um ihre Interessen </a:t>
            </a:r>
            <a:r>
              <a:rPr lang="en-US" sz="1458" err="1">
                <a:solidFill>
                  <a:srgbClr val="2B4150"/>
                </a:solidFill>
                <a:latin typeface="Source Sans Pro" pitchFamily="34" charset="0"/>
                <a:ea typeface="Source Sans Pro" pitchFamily="34" charset="-122"/>
                <a:cs typeface="Source Sans Pro" pitchFamily="34" charset="-120"/>
              </a:rPr>
              <a:t>zu</a:t>
            </a:r>
            <a:r>
              <a:rPr lang="en-US" sz="1458">
                <a:solidFill>
                  <a:srgbClr val="2B4150"/>
                </a:solidFill>
                <a:latin typeface="Source Sans Pro" pitchFamily="34" charset="0"/>
                <a:ea typeface="Source Sans Pro" pitchFamily="34" charset="-122"/>
                <a:cs typeface="Source Sans Pro" pitchFamily="34" charset="-120"/>
              </a:rPr>
              <a:t> </a:t>
            </a:r>
            <a:r>
              <a:rPr lang="en-US" sz="1458" err="1">
                <a:solidFill>
                  <a:srgbClr val="2B4150"/>
                </a:solidFill>
                <a:latin typeface="Source Sans Pro" pitchFamily="34" charset="0"/>
                <a:ea typeface="Source Sans Pro" pitchFamily="34" charset="-122"/>
                <a:cs typeface="Source Sans Pro" pitchFamily="34" charset="-120"/>
              </a:rPr>
              <a:t>vertiefen</a:t>
            </a:r>
            <a:r>
              <a:rPr lang="en-US" sz="1458">
                <a:solidFill>
                  <a:srgbClr val="2B4150"/>
                </a:solidFill>
                <a:latin typeface="Source Sans Pro" pitchFamily="34" charset="0"/>
                <a:ea typeface="Source Sans Pro" pitchFamily="34" charset="-122"/>
                <a:cs typeface="Source Sans Pro" pitchFamily="34" charset="-120"/>
              </a:rPr>
              <a:t> </a:t>
            </a:r>
            <a:r>
              <a:rPr lang="en-US" sz="1458" err="1">
                <a:solidFill>
                  <a:srgbClr val="2B4150"/>
                </a:solidFill>
                <a:latin typeface="Source Sans Pro" pitchFamily="34" charset="0"/>
                <a:ea typeface="Source Sans Pro" pitchFamily="34" charset="-122"/>
                <a:cs typeface="Source Sans Pro" pitchFamily="34" charset="-120"/>
              </a:rPr>
              <a:t>oder</a:t>
            </a:r>
            <a:r>
              <a:rPr lang="en-US" sz="1458">
                <a:solidFill>
                  <a:srgbClr val="2B4150"/>
                </a:solidFill>
                <a:latin typeface="Source Sans Pro" pitchFamily="34" charset="0"/>
                <a:ea typeface="Source Sans Pro" pitchFamily="34" charset="-122"/>
                <a:cs typeface="Source Sans Pro" pitchFamily="34" charset="-120"/>
              </a:rPr>
              <a:t> </a:t>
            </a:r>
            <a:r>
              <a:rPr lang="en-US" sz="1458" err="1">
                <a:solidFill>
                  <a:srgbClr val="2B4150"/>
                </a:solidFill>
                <a:latin typeface="Source Sans Pro" pitchFamily="34" charset="0"/>
                <a:ea typeface="Source Sans Pro" pitchFamily="34" charset="-122"/>
                <a:cs typeface="Source Sans Pro" pitchFamily="34" charset="-120"/>
              </a:rPr>
              <a:t>Kompensationskurse</a:t>
            </a:r>
            <a:r>
              <a:rPr lang="en-US" sz="1458">
                <a:solidFill>
                  <a:srgbClr val="2B4150"/>
                </a:solidFill>
                <a:latin typeface="Source Sans Pro" pitchFamily="34" charset="0"/>
                <a:ea typeface="Source Sans Pro" pitchFamily="34" charset="-122"/>
                <a:cs typeface="Source Sans Pro" pitchFamily="34" charset="-120"/>
              </a:rPr>
              <a:t> </a:t>
            </a:r>
            <a:r>
              <a:rPr lang="en-US" sz="1458" err="1">
                <a:solidFill>
                  <a:srgbClr val="2B4150"/>
                </a:solidFill>
                <a:latin typeface="Source Sans Pro" pitchFamily="34" charset="0"/>
                <a:ea typeface="Source Sans Pro" pitchFamily="34" charset="-122"/>
                <a:cs typeface="Source Sans Pro" pitchFamily="34" charset="-120"/>
              </a:rPr>
              <a:t>besuchen</a:t>
            </a:r>
            <a:r>
              <a:rPr lang="en-US" sz="1458">
                <a:solidFill>
                  <a:srgbClr val="2B4150"/>
                </a:solidFill>
                <a:latin typeface="Source Sans Pro" pitchFamily="34" charset="0"/>
                <a:ea typeface="Source Sans Pro" pitchFamily="34" charset="-122"/>
                <a:cs typeface="Source Sans Pro" pitchFamily="34" charset="-120"/>
              </a:rPr>
              <a:t>.</a:t>
            </a:r>
            <a:endParaRPr lang="en-US" sz="1458"/>
          </a:p>
        </p:txBody>
      </p:sp>
    </p:spTree>
    <p:extLst>
      <p:ext uri="{BB962C8B-B14F-4D97-AF65-F5344CB8AC3E}">
        <p14:creationId xmlns:p14="http://schemas.microsoft.com/office/powerpoint/2010/main" val="2516642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3" name="Text 0"/>
          <p:cNvSpPr/>
          <p:nvPr/>
        </p:nvSpPr>
        <p:spPr>
          <a:xfrm>
            <a:off x="5233492" y="609303"/>
            <a:ext cx="6297018" cy="1181298"/>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4625"/>
              </a:lnSpc>
              <a:buNone/>
            </a:pPr>
            <a:r>
              <a:rPr lang="en-US" sz="3708">
                <a:solidFill>
                  <a:srgbClr val="124E73"/>
                </a:solidFill>
                <a:latin typeface="MuseoModerno Medium" pitchFamily="34" charset="0"/>
                <a:ea typeface="MuseoModerno Medium" pitchFamily="34" charset="-122"/>
                <a:cs typeface="MuseoModerno Medium" pitchFamily="34" charset="-120"/>
              </a:rPr>
              <a:t>Orientierung zu den Leistungskursen</a:t>
            </a:r>
            <a:endParaRPr lang="en-US" sz="3708"/>
          </a:p>
        </p:txBody>
      </p:sp>
      <p:sp>
        <p:nvSpPr>
          <p:cNvPr id="4" name="Shape 1"/>
          <p:cNvSpPr/>
          <p:nvPr/>
        </p:nvSpPr>
        <p:spPr>
          <a:xfrm>
            <a:off x="5233492" y="2074070"/>
            <a:ext cx="3054053" cy="2594074"/>
          </a:xfrm>
          <a:prstGeom prst="roundRect">
            <a:avLst>
              <a:gd name="adj" fmla="val 1093"/>
            </a:avLst>
          </a:prstGeom>
          <a:solidFill>
            <a:srgbClr val="F3EEE3"/>
          </a:solidFill>
          <a:ln/>
        </p:spPr>
        <p:txBody>
          <a:bodyPr/>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endParaRPr lang="de-DE" sz="1250"/>
          </a:p>
        </p:txBody>
      </p:sp>
      <p:sp>
        <p:nvSpPr>
          <p:cNvPr id="5" name="Text 2"/>
          <p:cNvSpPr/>
          <p:nvPr/>
        </p:nvSpPr>
        <p:spPr>
          <a:xfrm>
            <a:off x="5422504" y="2263081"/>
            <a:ext cx="2676029" cy="590550"/>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292"/>
              </a:lnSpc>
              <a:buNone/>
            </a:pPr>
            <a:r>
              <a:rPr lang="en-US" sz="1833">
                <a:solidFill>
                  <a:srgbClr val="2B4150"/>
                </a:solidFill>
                <a:latin typeface="MuseoModerno Medium" pitchFamily="34" charset="0"/>
                <a:ea typeface="MuseoModerno Medium" pitchFamily="34" charset="-122"/>
                <a:cs typeface="MuseoModerno Medium" pitchFamily="34" charset="-120"/>
              </a:rPr>
              <a:t>Vorbereitung auf Leistungskurse</a:t>
            </a:r>
            <a:endParaRPr lang="en-US" sz="1833"/>
          </a:p>
        </p:txBody>
      </p:sp>
      <p:sp>
        <p:nvSpPr>
          <p:cNvPr id="6" name="Text 3"/>
          <p:cNvSpPr/>
          <p:nvPr/>
        </p:nvSpPr>
        <p:spPr>
          <a:xfrm>
            <a:off x="5422504" y="2967038"/>
            <a:ext cx="2676029" cy="1512094"/>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75"/>
              </a:lnSpc>
              <a:buNone/>
            </a:pPr>
            <a:r>
              <a:rPr lang="en-US" sz="1458">
                <a:solidFill>
                  <a:srgbClr val="2B4150"/>
                </a:solidFill>
                <a:latin typeface="Source Sans Pro" pitchFamily="34" charset="0"/>
                <a:ea typeface="Source Sans Pro" pitchFamily="34" charset="-122"/>
                <a:cs typeface="Source Sans Pro" pitchFamily="34" charset="-120"/>
              </a:rPr>
              <a:t>In den Orientierungskursen werden die Schüler*innen auf die Anforderungen der </a:t>
            </a:r>
            <a:r>
              <a:rPr lang="en-US" sz="1458" err="1">
                <a:solidFill>
                  <a:srgbClr val="2B4150"/>
                </a:solidFill>
                <a:latin typeface="Source Sans Pro" pitchFamily="34" charset="0"/>
                <a:ea typeface="Source Sans Pro" pitchFamily="34" charset="-122"/>
                <a:cs typeface="Source Sans Pro" pitchFamily="34" charset="-120"/>
              </a:rPr>
              <a:t>Leistungskurse</a:t>
            </a:r>
            <a:r>
              <a:rPr lang="en-US" sz="1458">
                <a:solidFill>
                  <a:srgbClr val="2B4150"/>
                </a:solidFill>
                <a:latin typeface="Source Sans Pro" pitchFamily="34" charset="0"/>
                <a:ea typeface="Source Sans Pro" pitchFamily="34" charset="-122"/>
                <a:cs typeface="Source Sans Pro" pitchFamily="34" charset="-120"/>
              </a:rPr>
              <a:t> </a:t>
            </a:r>
            <a:r>
              <a:rPr lang="en-US" sz="1458" err="1">
                <a:solidFill>
                  <a:srgbClr val="2B4150"/>
                </a:solidFill>
                <a:latin typeface="Source Sans Pro" pitchFamily="34" charset="0"/>
                <a:ea typeface="Source Sans Pro" pitchFamily="34" charset="-122"/>
                <a:cs typeface="Source Sans Pro" pitchFamily="34" charset="-120"/>
              </a:rPr>
              <a:t>vorbereitet</a:t>
            </a:r>
            <a:r>
              <a:rPr lang="en-US" sz="1458">
                <a:solidFill>
                  <a:srgbClr val="2B4150"/>
                </a:solidFill>
                <a:latin typeface="Source Sans Pro" pitchFamily="34" charset="0"/>
                <a:ea typeface="Source Sans Pro" pitchFamily="34" charset="-122"/>
                <a:cs typeface="Source Sans Pro" pitchFamily="34" charset="-120"/>
              </a:rPr>
              <a:t>.</a:t>
            </a:r>
            <a:endParaRPr lang="en-US" sz="1458"/>
          </a:p>
        </p:txBody>
      </p:sp>
      <p:sp>
        <p:nvSpPr>
          <p:cNvPr id="7" name="Shape 4"/>
          <p:cNvSpPr/>
          <p:nvPr/>
        </p:nvSpPr>
        <p:spPr>
          <a:xfrm>
            <a:off x="8476556" y="2074070"/>
            <a:ext cx="3054053" cy="2594074"/>
          </a:xfrm>
          <a:prstGeom prst="roundRect">
            <a:avLst>
              <a:gd name="adj" fmla="val 1093"/>
            </a:avLst>
          </a:prstGeom>
          <a:solidFill>
            <a:srgbClr val="F3EEE3"/>
          </a:solidFill>
          <a:ln/>
        </p:spPr>
        <p:txBody>
          <a:bodyPr/>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endParaRPr lang="de-DE" sz="1250"/>
          </a:p>
        </p:txBody>
      </p:sp>
      <p:sp>
        <p:nvSpPr>
          <p:cNvPr id="8" name="Text 5"/>
          <p:cNvSpPr/>
          <p:nvPr/>
        </p:nvSpPr>
        <p:spPr>
          <a:xfrm>
            <a:off x="8665568" y="2263081"/>
            <a:ext cx="2676029" cy="590550"/>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292"/>
              </a:lnSpc>
              <a:buNone/>
            </a:pPr>
            <a:endParaRPr lang="en-US" sz="1833"/>
          </a:p>
        </p:txBody>
      </p:sp>
      <p:sp>
        <p:nvSpPr>
          <p:cNvPr id="9" name="Text 6"/>
          <p:cNvSpPr/>
          <p:nvPr/>
        </p:nvSpPr>
        <p:spPr>
          <a:xfrm>
            <a:off x="8665568" y="2967038"/>
            <a:ext cx="2676029" cy="1209675"/>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nSpc>
                <a:spcPts val="2375"/>
              </a:lnSpc>
            </a:pPr>
            <a:r>
              <a:rPr lang="en-US" sz="1250">
                <a:solidFill>
                  <a:srgbClr val="2B4150"/>
                </a:solidFill>
                <a:latin typeface="Source Sans Pro" pitchFamily="34" charset="0"/>
                <a:ea typeface="Source Sans Pro" pitchFamily="34" charset="-122"/>
                <a:cs typeface="Source Sans Pro" pitchFamily="34" charset="-120"/>
              </a:rPr>
              <a:t>Die </a:t>
            </a:r>
            <a:r>
              <a:rPr lang="en-US" sz="1250" err="1">
                <a:solidFill>
                  <a:srgbClr val="2B4150"/>
                </a:solidFill>
                <a:latin typeface="Source Sans Pro" pitchFamily="34" charset="0"/>
                <a:ea typeface="Source Sans Pro" pitchFamily="34" charset="-122"/>
                <a:cs typeface="Source Sans Pro" pitchFamily="34" charset="-120"/>
              </a:rPr>
              <a:t>Orientierungskurse</a:t>
            </a:r>
            <a:r>
              <a:rPr lang="en-US" sz="1250">
                <a:solidFill>
                  <a:srgbClr val="2B4150"/>
                </a:solidFill>
                <a:latin typeface="Source Sans Pro" pitchFamily="34" charset="0"/>
                <a:ea typeface="Source Sans Pro" pitchFamily="34" charset="-122"/>
                <a:cs typeface="Source Sans Pro" pitchFamily="34" charset="-120"/>
              </a:rPr>
              <a:t> </a:t>
            </a:r>
            <a:r>
              <a:rPr lang="en-US" sz="1250" err="1">
                <a:solidFill>
                  <a:srgbClr val="2B4150"/>
                </a:solidFill>
                <a:latin typeface="Source Sans Pro" pitchFamily="34" charset="0"/>
                <a:ea typeface="Source Sans Pro" pitchFamily="34" charset="-122"/>
                <a:cs typeface="Source Sans Pro" pitchFamily="34" charset="-120"/>
              </a:rPr>
              <a:t>werden</a:t>
            </a:r>
            <a:r>
              <a:rPr lang="en-US" sz="1250">
                <a:solidFill>
                  <a:srgbClr val="2B4150"/>
                </a:solidFill>
                <a:latin typeface="Source Sans Pro" pitchFamily="34" charset="0"/>
                <a:ea typeface="Source Sans Pro" pitchFamily="34" charset="-122"/>
                <a:cs typeface="Source Sans Pro" pitchFamily="34" charset="-120"/>
              </a:rPr>
              <a:t> </a:t>
            </a:r>
            <a:r>
              <a:rPr lang="en-US" sz="1250" err="1">
                <a:solidFill>
                  <a:srgbClr val="2B4150"/>
                </a:solidFill>
                <a:latin typeface="Source Sans Pro" pitchFamily="34" charset="0"/>
                <a:ea typeface="Source Sans Pro" pitchFamily="34" charset="-122"/>
                <a:cs typeface="Source Sans Pro" pitchFamily="34" charset="-120"/>
              </a:rPr>
              <a:t>mit</a:t>
            </a:r>
            <a:r>
              <a:rPr lang="en-US" sz="1250">
                <a:solidFill>
                  <a:srgbClr val="2B4150"/>
                </a:solidFill>
                <a:latin typeface="Source Sans Pro" pitchFamily="34" charset="0"/>
                <a:ea typeface="Source Sans Pro" pitchFamily="34" charset="-122"/>
                <a:cs typeface="Source Sans Pro" pitchFamily="34" charset="-120"/>
              </a:rPr>
              <a:t> </a:t>
            </a:r>
            <a:r>
              <a:rPr lang="en-US" sz="1250" err="1">
                <a:solidFill>
                  <a:srgbClr val="2B4150"/>
                </a:solidFill>
                <a:latin typeface="Source Sans Pro" pitchFamily="34" charset="0"/>
                <a:ea typeface="Source Sans Pro" pitchFamily="34" charset="-122"/>
                <a:cs typeface="Source Sans Pro" pitchFamily="34" charset="-120"/>
              </a:rPr>
              <a:t>einer</a:t>
            </a:r>
            <a:r>
              <a:rPr lang="en-US" sz="1250">
                <a:solidFill>
                  <a:srgbClr val="2B4150"/>
                </a:solidFill>
                <a:latin typeface="Source Sans Pro" pitchFamily="34" charset="0"/>
                <a:ea typeface="Source Sans Pro" pitchFamily="34" charset="-122"/>
                <a:cs typeface="Source Sans Pro" pitchFamily="34" charset="-120"/>
              </a:rPr>
              <a:t> </a:t>
            </a:r>
            <a:r>
              <a:rPr lang="en-US" sz="1250" err="1">
                <a:solidFill>
                  <a:srgbClr val="2B4150"/>
                </a:solidFill>
                <a:latin typeface="Source Sans Pro" pitchFamily="34" charset="0"/>
                <a:ea typeface="Source Sans Pro" pitchFamily="34" charset="-122"/>
                <a:cs typeface="Source Sans Pro" pitchFamily="34" charset="-120"/>
              </a:rPr>
              <a:t>zusätzlichen</a:t>
            </a:r>
            <a:r>
              <a:rPr lang="en-US" sz="1250">
                <a:solidFill>
                  <a:srgbClr val="2B4150"/>
                </a:solidFill>
                <a:latin typeface="Source Sans Pro" pitchFamily="34" charset="0"/>
                <a:ea typeface="Source Sans Pro" pitchFamily="34" charset="-122"/>
                <a:cs typeface="Source Sans Pro" pitchFamily="34" charset="-120"/>
              </a:rPr>
              <a:t> </a:t>
            </a:r>
            <a:r>
              <a:rPr lang="en-US" sz="1250" err="1">
                <a:solidFill>
                  <a:srgbClr val="2B4150"/>
                </a:solidFill>
                <a:latin typeface="Source Sans Pro" pitchFamily="34" charset="0"/>
                <a:ea typeface="Source Sans Pro" pitchFamily="34" charset="-122"/>
                <a:cs typeface="Source Sans Pro" pitchFamily="34" charset="-120"/>
              </a:rPr>
              <a:t>Stunde</a:t>
            </a:r>
            <a:r>
              <a:rPr lang="en-US" sz="1250">
                <a:solidFill>
                  <a:srgbClr val="2B4150"/>
                </a:solidFill>
                <a:latin typeface="Source Sans Pro" pitchFamily="34" charset="0"/>
                <a:ea typeface="Source Sans Pro" pitchFamily="34" charset="-122"/>
                <a:cs typeface="Source Sans Pro" pitchFamily="34" charset="-120"/>
              </a:rPr>
              <a:t> pro </a:t>
            </a:r>
            <a:r>
              <a:rPr lang="en-US" sz="1250" err="1">
                <a:solidFill>
                  <a:srgbClr val="2B4150"/>
                </a:solidFill>
                <a:latin typeface="Source Sans Pro" pitchFamily="34" charset="0"/>
                <a:ea typeface="Source Sans Pro" pitchFamily="34" charset="-122"/>
                <a:cs typeface="Source Sans Pro" pitchFamily="34" charset="-120"/>
              </a:rPr>
              <a:t>Woche</a:t>
            </a:r>
            <a:r>
              <a:rPr lang="en-US" sz="1250">
                <a:solidFill>
                  <a:srgbClr val="2B4150"/>
                </a:solidFill>
                <a:latin typeface="Source Sans Pro" pitchFamily="34" charset="0"/>
                <a:ea typeface="Source Sans Pro" pitchFamily="34" charset="-122"/>
                <a:cs typeface="Source Sans Pro" pitchFamily="34" charset="-120"/>
              </a:rPr>
              <a:t> </a:t>
            </a:r>
            <a:r>
              <a:rPr lang="en-US" sz="1250" err="1">
                <a:solidFill>
                  <a:srgbClr val="2B4150"/>
                </a:solidFill>
                <a:latin typeface="Source Sans Pro" pitchFamily="34" charset="0"/>
                <a:ea typeface="Source Sans Pro" pitchFamily="34" charset="-122"/>
                <a:cs typeface="Source Sans Pro" pitchFamily="34" charset="-120"/>
              </a:rPr>
              <a:t>unterrichtet</a:t>
            </a:r>
            <a:r>
              <a:rPr lang="en-US" sz="1250">
                <a:solidFill>
                  <a:srgbClr val="2B4150"/>
                </a:solidFill>
                <a:latin typeface="Source Sans Pro" pitchFamily="34" charset="0"/>
                <a:ea typeface="Source Sans Pro" pitchFamily="34" charset="-122"/>
                <a:cs typeface="Source Sans Pro" pitchFamily="34" charset="-120"/>
              </a:rPr>
              <a:t>.</a:t>
            </a:r>
            <a:endParaRPr lang="en-US" sz="1250"/>
          </a:p>
        </p:txBody>
      </p:sp>
      <p:sp>
        <p:nvSpPr>
          <p:cNvPr id="10" name="Shape 7"/>
          <p:cNvSpPr/>
          <p:nvPr/>
        </p:nvSpPr>
        <p:spPr>
          <a:xfrm>
            <a:off x="5233492" y="4857155"/>
            <a:ext cx="6297018" cy="1391543"/>
          </a:xfrm>
          <a:prstGeom prst="roundRect">
            <a:avLst>
              <a:gd name="adj" fmla="val 2038"/>
            </a:avLst>
          </a:prstGeom>
          <a:solidFill>
            <a:srgbClr val="F3EEE3"/>
          </a:solidFill>
          <a:ln/>
        </p:spPr>
        <p:txBody>
          <a:bodyPr/>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endParaRPr lang="de-DE" sz="1250"/>
          </a:p>
        </p:txBody>
      </p:sp>
      <p:sp>
        <p:nvSpPr>
          <p:cNvPr id="11" name="Text 8"/>
          <p:cNvSpPr/>
          <p:nvPr/>
        </p:nvSpPr>
        <p:spPr>
          <a:xfrm>
            <a:off x="5422503" y="5046167"/>
            <a:ext cx="3832622" cy="295275"/>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292"/>
              </a:lnSpc>
              <a:buNone/>
            </a:pPr>
            <a:r>
              <a:rPr lang="en-US" sz="1833">
                <a:solidFill>
                  <a:srgbClr val="2B4150"/>
                </a:solidFill>
                <a:latin typeface="MuseoModerno Medium" pitchFamily="34" charset="0"/>
                <a:ea typeface="MuseoModerno Medium" pitchFamily="34" charset="-122"/>
                <a:cs typeface="MuseoModerno Medium" pitchFamily="34" charset="-120"/>
              </a:rPr>
              <a:t>Leistungskurswahl im März 2026</a:t>
            </a:r>
            <a:endParaRPr lang="en-US" sz="1833"/>
          </a:p>
        </p:txBody>
      </p:sp>
      <p:sp>
        <p:nvSpPr>
          <p:cNvPr id="12" name="Text 9"/>
          <p:cNvSpPr/>
          <p:nvPr/>
        </p:nvSpPr>
        <p:spPr>
          <a:xfrm>
            <a:off x="5422504" y="5454849"/>
            <a:ext cx="5918994" cy="604838"/>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2375"/>
              </a:lnSpc>
              <a:buNone/>
            </a:pPr>
            <a:r>
              <a:rPr lang="en-US" sz="1458">
                <a:solidFill>
                  <a:srgbClr val="2B4150"/>
                </a:solidFill>
                <a:latin typeface="Source Sans Pro" pitchFamily="34" charset="0"/>
                <a:ea typeface="Source Sans Pro" pitchFamily="34" charset="-122"/>
                <a:cs typeface="Source Sans Pro" pitchFamily="34" charset="-120"/>
              </a:rPr>
              <a:t>Die endgültige Wahl der Leistungskurse findet dann im März 2026 statt, nachdem die Schüler*innen die Orientierungskurse absolviert haben.</a:t>
            </a:r>
            <a:endParaRPr lang="en-US" sz="1458"/>
          </a:p>
        </p:txBody>
      </p:sp>
    </p:spTree>
    <p:extLst>
      <p:ext uri="{BB962C8B-B14F-4D97-AF65-F5344CB8AC3E}">
        <p14:creationId xmlns:p14="http://schemas.microsoft.com/office/powerpoint/2010/main" val="1633339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3" name="Text 0"/>
          <p:cNvSpPr/>
          <p:nvPr/>
        </p:nvSpPr>
        <p:spPr>
          <a:xfrm>
            <a:off x="5088831" y="406995"/>
            <a:ext cx="6586339" cy="922933"/>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nSpc>
                <a:spcPts val="3625"/>
              </a:lnSpc>
              <a:buNone/>
            </a:pPr>
            <a:r>
              <a:rPr lang="en-US" sz="2875" err="1">
                <a:solidFill>
                  <a:srgbClr val="124E73"/>
                </a:solidFill>
                <a:latin typeface="MuseoModerno Medium" pitchFamily="34" charset="0"/>
                <a:ea typeface="MuseoModerno Medium" pitchFamily="34" charset="-122"/>
                <a:cs typeface="MuseoModerno Medium" pitchFamily="34" charset="-120"/>
              </a:rPr>
              <a:t>Aufnahmevorausetzungen</a:t>
            </a:r>
            <a:endParaRPr lang="en-US" sz="2875"/>
          </a:p>
        </p:txBody>
      </p:sp>
      <p:pic>
        <p:nvPicPr>
          <p:cNvPr id="4" name="Image 1" descr="preencod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88831" y="1551385"/>
            <a:ext cx="369094" cy="369094"/>
          </a:xfrm>
          <a:prstGeom prst="rect">
            <a:avLst/>
          </a:prstGeom>
        </p:spPr>
      </p:pic>
      <p:sp>
        <p:nvSpPr>
          <p:cNvPr id="6" name="Text 2"/>
          <p:cNvSpPr/>
          <p:nvPr/>
        </p:nvSpPr>
        <p:spPr>
          <a:xfrm>
            <a:off x="5088831" y="2387401"/>
            <a:ext cx="6586339" cy="2061568"/>
          </a:xfrm>
          <a:prstGeom prst="rect">
            <a:avLst/>
          </a:prstGeom>
          <a:noFill/>
          <a:ln/>
        </p:spPr>
        <p:txBody>
          <a:bodyPr wrap="squar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833"/>
              </a:lnSpc>
              <a:buNone/>
            </a:pPr>
            <a:r>
              <a:rPr lang="en-US" sz="1250" err="1">
                <a:solidFill>
                  <a:srgbClr val="2B4150"/>
                </a:solidFill>
                <a:latin typeface="Source Sans Pro" pitchFamily="34" charset="0"/>
                <a:ea typeface="Source Sans Pro" pitchFamily="34" charset="-122"/>
                <a:cs typeface="Source Sans Pro" pitchFamily="34" charset="-120"/>
              </a:rPr>
              <a:t>Qualifizierender</a:t>
            </a:r>
            <a:r>
              <a:rPr lang="en-US" sz="1250">
                <a:solidFill>
                  <a:srgbClr val="2B4150"/>
                </a:solidFill>
                <a:latin typeface="Source Sans Pro" pitchFamily="34" charset="0"/>
                <a:ea typeface="Source Sans Pro" pitchFamily="34" charset="-122"/>
                <a:cs typeface="Source Sans Pro" pitchFamily="34" charset="-120"/>
              </a:rPr>
              <a:t> </a:t>
            </a:r>
            <a:r>
              <a:rPr lang="en-US" sz="1250" err="1">
                <a:solidFill>
                  <a:srgbClr val="2B4150"/>
                </a:solidFill>
                <a:latin typeface="Source Sans Pro" pitchFamily="34" charset="0"/>
                <a:ea typeface="Source Sans Pro" pitchFamily="34" charset="-122"/>
                <a:cs typeface="Source Sans Pro" pitchFamily="34" charset="-120"/>
              </a:rPr>
              <a:t>Realschulabschluss</a:t>
            </a:r>
            <a:r>
              <a:rPr lang="en-US" sz="1250">
                <a:solidFill>
                  <a:srgbClr val="2B4150"/>
                </a:solidFill>
                <a:latin typeface="Source Sans Pro" pitchFamily="34" charset="0"/>
                <a:ea typeface="Source Sans Pro" pitchFamily="34" charset="-122"/>
                <a:cs typeface="Source Sans Pro" pitchFamily="34" charset="-120"/>
              </a:rPr>
              <a:t> (§ 59 VOBGM)</a:t>
            </a:r>
          </a:p>
          <a:p>
            <a:pPr marL="0" indent="0" algn="l">
              <a:lnSpc>
                <a:spcPts val="1833"/>
              </a:lnSpc>
              <a:buNone/>
            </a:pPr>
            <a:endParaRPr lang="en-US" sz="1250">
              <a:solidFill>
                <a:srgbClr val="2B4150"/>
              </a:solidFill>
              <a:latin typeface="Source Sans Pro" pitchFamily="34" charset="0"/>
              <a:ea typeface="Source Sans Pro" pitchFamily="34" charset="-122"/>
            </a:endParaRPr>
          </a:p>
          <a:p>
            <a:pPr marL="0" indent="0" algn="l">
              <a:lnSpc>
                <a:spcPts val="1833"/>
              </a:lnSpc>
              <a:buNone/>
            </a:pPr>
            <a:r>
              <a:rPr lang="en-US" sz="1250" err="1">
                <a:solidFill>
                  <a:srgbClr val="2B4150"/>
                </a:solidFill>
                <a:latin typeface="Source Sans Pro" pitchFamily="34" charset="0"/>
                <a:ea typeface="Source Sans Pro" pitchFamily="34" charset="-122"/>
              </a:rPr>
              <a:t>oder</a:t>
            </a:r>
            <a:endParaRPr lang="en-US" sz="1250">
              <a:solidFill>
                <a:srgbClr val="2B4150"/>
              </a:solidFill>
              <a:latin typeface="Source Sans Pro" pitchFamily="34" charset="0"/>
              <a:ea typeface="Source Sans Pro" pitchFamily="34" charset="-122"/>
            </a:endParaRPr>
          </a:p>
          <a:p>
            <a:pPr marL="0" indent="0" algn="l">
              <a:lnSpc>
                <a:spcPts val="1833"/>
              </a:lnSpc>
              <a:buNone/>
            </a:pPr>
            <a:endParaRPr lang="en-US" sz="1250">
              <a:solidFill>
                <a:srgbClr val="2B4150"/>
              </a:solidFill>
              <a:latin typeface="Source Sans Pro" pitchFamily="34" charset="0"/>
              <a:ea typeface="Source Sans Pro" pitchFamily="34" charset="-122"/>
            </a:endParaRPr>
          </a:p>
          <a:p>
            <a:pPr marL="0" indent="0" algn="l">
              <a:lnSpc>
                <a:spcPts val="1833"/>
              </a:lnSpc>
              <a:buNone/>
            </a:pPr>
            <a:r>
              <a:rPr lang="en-US" sz="1250" err="1">
                <a:solidFill>
                  <a:srgbClr val="2B4150"/>
                </a:solidFill>
                <a:latin typeface="Source Sans Pro" pitchFamily="34" charset="0"/>
                <a:ea typeface="Source Sans Pro" pitchFamily="34" charset="-122"/>
              </a:rPr>
              <a:t>Realschulabschluss</a:t>
            </a:r>
            <a:r>
              <a:rPr lang="en-US" sz="1250">
                <a:solidFill>
                  <a:srgbClr val="2B4150"/>
                </a:solidFill>
                <a:latin typeface="Source Sans Pro" pitchFamily="34" charset="0"/>
                <a:ea typeface="Source Sans Pro" pitchFamily="34" charset="-122"/>
              </a:rPr>
              <a:t> </a:t>
            </a:r>
            <a:r>
              <a:rPr lang="en-US" sz="1250" err="1">
                <a:solidFill>
                  <a:srgbClr val="2B4150"/>
                </a:solidFill>
                <a:latin typeface="Source Sans Pro" pitchFamily="34" charset="0"/>
                <a:ea typeface="Source Sans Pro" pitchFamily="34" charset="-122"/>
              </a:rPr>
              <a:t>mit</a:t>
            </a:r>
            <a:r>
              <a:rPr lang="en-US" sz="1250">
                <a:solidFill>
                  <a:srgbClr val="2B4150"/>
                </a:solidFill>
                <a:latin typeface="Source Sans Pro" pitchFamily="34" charset="0"/>
                <a:ea typeface="Source Sans Pro" pitchFamily="34" charset="-122"/>
              </a:rPr>
              <a:t> </a:t>
            </a:r>
            <a:r>
              <a:rPr lang="en-US" sz="1250" err="1">
                <a:solidFill>
                  <a:srgbClr val="2B4150"/>
                </a:solidFill>
                <a:latin typeface="Source Sans Pro" pitchFamily="34" charset="0"/>
                <a:ea typeface="Source Sans Pro" pitchFamily="34" charset="-122"/>
              </a:rPr>
              <a:t>Empfehlung</a:t>
            </a:r>
            <a:r>
              <a:rPr lang="en-US" sz="1250">
                <a:solidFill>
                  <a:srgbClr val="2B4150"/>
                </a:solidFill>
                <a:latin typeface="Source Sans Pro" pitchFamily="34" charset="0"/>
                <a:ea typeface="Source Sans Pro" pitchFamily="34" charset="-122"/>
              </a:rPr>
              <a:t> der </a:t>
            </a:r>
            <a:r>
              <a:rPr lang="en-US" sz="1250" err="1">
                <a:solidFill>
                  <a:srgbClr val="2B4150"/>
                </a:solidFill>
                <a:latin typeface="Source Sans Pro" pitchFamily="34" charset="0"/>
                <a:ea typeface="Source Sans Pro" pitchFamily="34" charset="-122"/>
              </a:rPr>
              <a:t>Klassenkonferenz</a:t>
            </a:r>
            <a:r>
              <a:rPr lang="en-US" sz="1250">
                <a:solidFill>
                  <a:srgbClr val="2B4150"/>
                </a:solidFill>
                <a:latin typeface="Source Sans Pro" pitchFamily="34" charset="0"/>
                <a:ea typeface="Source Sans Pro" pitchFamily="34" charset="-122"/>
              </a:rPr>
              <a:t>:</a:t>
            </a:r>
          </a:p>
          <a:p>
            <a:pPr marL="238115" indent="-238115" algn="l">
              <a:lnSpc>
                <a:spcPts val="1833"/>
              </a:lnSpc>
              <a:buFont typeface="Arial" panose="020B0604020202020204" pitchFamily="34" charset="0"/>
              <a:buChar char="•"/>
            </a:pPr>
            <a:r>
              <a:rPr lang="en-US" sz="1250" err="1">
                <a:solidFill>
                  <a:srgbClr val="2B4150"/>
                </a:solidFill>
                <a:latin typeface="Source Sans Pro" pitchFamily="34" charset="0"/>
                <a:ea typeface="Source Sans Pro" pitchFamily="34" charset="-122"/>
              </a:rPr>
              <a:t>besser</a:t>
            </a:r>
            <a:r>
              <a:rPr lang="en-US" sz="1250">
                <a:solidFill>
                  <a:srgbClr val="2B4150"/>
                </a:solidFill>
                <a:latin typeface="Source Sans Pro" pitchFamily="34" charset="0"/>
                <a:ea typeface="Source Sans Pro" pitchFamily="34" charset="-122"/>
              </a:rPr>
              <a:t> </a:t>
            </a:r>
            <a:r>
              <a:rPr lang="en-US" sz="1250" err="1">
                <a:solidFill>
                  <a:srgbClr val="2B4150"/>
                </a:solidFill>
                <a:latin typeface="Source Sans Pro" pitchFamily="34" charset="0"/>
                <a:ea typeface="Source Sans Pro" pitchFamily="34" charset="-122"/>
              </a:rPr>
              <a:t>als</a:t>
            </a:r>
            <a:r>
              <a:rPr lang="en-US" sz="1250">
                <a:solidFill>
                  <a:srgbClr val="2B4150"/>
                </a:solidFill>
                <a:latin typeface="Source Sans Pro" pitchFamily="34" charset="0"/>
                <a:ea typeface="Source Sans Pro" pitchFamily="34" charset="-122"/>
              </a:rPr>
              <a:t> 3,0 in den </a:t>
            </a:r>
            <a:r>
              <a:rPr lang="en-US" sz="1250" err="1">
                <a:solidFill>
                  <a:srgbClr val="2B4150"/>
                </a:solidFill>
                <a:latin typeface="Source Sans Pro" pitchFamily="34" charset="0"/>
                <a:ea typeface="Source Sans Pro" pitchFamily="34" charset="-122"/>
              </a:rPr>
              <a:t>Fächern</a:t>
            </a:r>
            <a:r>
              <a:rPr lang="en-US" sz="1250">
                <a:solidFill>
                  <a:srgbClr val="2B4150"/>
                </a:solidFill>
                <a:latin typeface="Source Sans Pro" pitchFamily="34" charset="0"/>
                <a:ea typeface="Source Sans Pro" pitchFamily="34" charset="-122"/>
              </a:rPr>
              <a:t> M, D, </a:t>
            </a:r>
            <a:r>
              <a:rPr lang="en-US" sz="1250" err="1">
                <a:solidFill>
                  <a:srgbClr val="2B4150"/>
                </a:solidFill>
                <a:latin typeface="Source Sans Pro" pitchFamily="34" charset="0"/>
                <a:ea typeface="Source Sans Pro" pitchFamily="34" charset="-122"/>
              </a:rPr>
              <a:t>Fremdsprache</a:t>
            </a:r>
            <a:r>
              <a:rPr lang="en-US" sz="1250">
                <a:solidFill>
                  <a:srgbClr val="2B4150"/>
                </a:solidFill>
                <a:latin typeface="Source Sans Pro" pitchFamily="34" charset="0"/>
                <a:ea typeface="Source Sans Pro" pitchFamily="34" charset="-122"/>
              </a:rPr>
              <a:t> und 1 </a:t>
            </a:r>
            <a:r>
              <a:rPr lang="en-US" sz="1250" err="1">
                <a:solidFill>
                  <a:srgbClr val="2B4150"/>
                </a:solidFill>
                <a:latin typeface="Source Sans Pro" pitchFamily="34" charset="0"/>
                <a:ea typeface="Source Sans Pro" pitchFamily="34" charset="-122"/>
              </a:rPr>
              <a:t>Naturwissenschaft</a:t>
            </a:r>
            <a:endParaRPr lang="en-US" sz="1250">
              <a:solidFill>
                <a:srgbClr val="2B4150"/>
              </a:solidFill>
              <a:latin typeface="Source Sans Pro" pitchFamily="34" charset="0"/>
              <a:ea typeface="Source Sans Pro" pitchFamily="34" charset="-122"/>
            </a:endParaRPr>
          </a:p>
          <a:p>
            <a:pPr marL="238115" indent="-238115" algn="l">
              <a:lnSpc>
                <a:spcPts val="1833"/>
              </a:lnSpc>
              <a:buFont typeface="Arial" panose="020B0604020202020204" pitchFamily="34" charset="0"/>
              <a:buChar char="•"/>
            </a:pPr>
            <a:r>
              <a:rPr lang="en-US" sz="1250" err="1">
                <a:solidFill>
                  <a:srgbClr val="2B4150"/>
                </a:solidFill>
                <a:latin typeface="Source Sans Pro" pitchFamily="34" charset="0"/>
                <a:ea typeface="Source Sans Pro" pitchFamily="34" charset="-122"/>
              </a:rPr>
              <a:t>besser</a:t>
            </a:r>
            <a:r>
              <a:rPr lang="en-US" sz="1250">
                <a:solidFill>
                  <a:srgbClr val="2B4150"/>
                </a:solidFill>
                <a:latin typeface="Source Sans Pro" pitchFamily="34" charset="0"/>
                <a:ea typeface="Source Sans Pro" pitchFamily="34" charset="-122"/>
              </a:rPr>
              <a:t> </a:t>
            </a:r>
            <a:r>
              <a:rPr lang="en-US" sz="1250" err="1">
                <a:solidFill>
                  <a:srgbClr val="2B4150"/>
                </a:solidFill>
                <a:latin typeface="Source Sans Pro" pitchFamily="34" charset="0"/>
                <a:ea typeface="Source Sans Pro" pitchFamily="34" charset="-122"/>
              </a:rPr>
              <a:t>als</a:t>
            </a:r>
            <a:r>
              <a:rPr lang="en-US" sz="1250">
                <a:solidFill>
                  <a:srgbClr val="2B4150"/>
                </a:solidFill>
                <a:latin typeface="Source Sans Pro" pitchFamily="34" charset="0"/>
                <a:ea typeface="Source Sans Pro" pitchFamily="34" charset="-122"/>
              </a:rPr>
              <a:t> 3,0 in den </a:t>
            </a:r>
            <a:r>
              <a:rPr lang="en-US" sz="1250" err="1">
                <a:solidFill>
                  <a:srgbClr val="2B4150"/>
                </a:solidFill>
                <a:latin typeface="Source Sans Pro" pitchFamily="34" charset="0"/>
                <a:ea typeface="Source Sans Pro" pitchFamily="34" charset="-122"/>
              </a:rPr>
              <a:t>anderen</a:t>
            </a:r>
            <a:r>
              <a:rPr lang="en-US" sz="1250">
                <a:solidFill>
                  <a:srgbClr val="2B4150"/>
                </a:solidFill>
                <a:latin typeface="Source Sans Pro" pitchFamily="34" charset="0"/>
                <a:ea typeface="Source Sans Pro" pitchFamily="34" charset="-122"/>
              </a:rPr>
              <a:t> </a:t>
            </a:r>
            <a:r>
              <a:rPr lang="en-US" sz="1250" err="1">
                <a:solidFill>
                  <a:srgbClr val="2B4150"/>
                </a:solidFill>
                <a:latin typeface="Source Sans Pro" pitchFamily="34" charset="0"/>
                <a:ea typeface="Source Sans Pro" pitchFamily="34" charset="-122"/>
              </a:rPr>
              <a:t>Fächern</a:t>
            </a:r>
            <a:endParaRPr lang="en-US" sz="1250">
              <a:solidFill>
                <a:srgbClr val="2B4150"/>
              </a:solidFill>
              <a:latin typeface="Source Sans Pro" pitchFamily="34" charset="0"/>
              <a:ea typeface="Source Sans Pro" pitchFamily="34" charset="-122"/>
            </a:endParaRPr>
          </a:p>
        </p:txBody>
      </p:sp>
      <p:sp>
        <p:nvSpPr>
          <p:cNvPr id="7" name="Text 3"/>
          <p:cNvSpPr/>
          <p:nvPr/>
        </p:nvSpPr>
        <p:spPr>
          <a:xfrm>
            <a:off x="5088831" y="3036988"/>
            <a:ext cx="6586339" cy="147438"/>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833"/>
              </a:lnSpc>
              <a:buNone/>
            </a:pPr>
            <a:r>
              <a:rPr lang="en-US" sz="1125">
                <a:solidFill>
                  <a:srgbClr val="2B4150"/>
                </a:solidFill>
                <a:latin typeface="Source Sans Pro" pitchFamily="34" charset="0"/>
                <a:ea typeface="Source Sans Pro" pitchFamily="34" charset="-122"/>
                <a:cs typeface="Source Sans Pro" pitchFamily="34" charset="-120"/>
              </a:rPr>
              <a:t> . </a:t>
            </a:r>
            <a:endParaRPr lang="en-US" sz="1125"/>
          </a:p>
        </p:txBody>
      </p:sp>
      <p:sp>
        <p:nvSpPr>
          <p:cNvPr id="9" name="Text 4"/>
          <p:cNvSpPr/>
          <p:nvPr/>
        </p:nvSpPr>
        <p:spPr>
          <a:xfrm>
            <a:off x="5088831" y="5009852"/>
            <a:ext cx="1845866" cy="147437"/>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0" indent="0" algn="l">
              <a:lnSpc>
                <a:spcPts val="1792"/>
              </a:lnSpc>
              <a:buNone/>
            </a:pPr>
            <a:r>
              <a:rPr lang="en-US" sz="1250">
                <a:solidFill>
                  <a:srgbClr val="2B4150"/>
                </a:solidFill>
                <a:latin typeface="MuseoModerno Medium" pitchFamily="34" charset="0"/>
              </a:rPr>
              <a:t>2. </a:t>
            </a:r>
            <a:r>
              <a:rPr lang="en-US" sz="1250" err="1">
                <a:solidFill>
                  <a:srgbClr val="2B4150"/>
                </a:solidFill>
                <a:latin typeface="MuseoModerno Medium" pitchFamily="34" charset="0"/>
              </a:rPr>
              <a:t>Fremdsprache</a:t>
            </a:r>
            <a:r>
              <a:rPr lang="en-US" sz="1250">
                <a:solidFill>
                  <a:srgbClr val="2B4150"/>
                </a:solidFill>
                <a:latin typeface="MuseoModerno Medium" pitchFamily="34" charset="0"/>
              </a:rPr>
              <a:t> </a:t>
            </a:r>
            <a:endParaRPr lang="en-US" sz="1250"/>
          </a:p>
        </p:txBody>
      </p:sp>
      <p:sp>
        <p:nvSpPr>
          <p:cNvPr id="10" name="Text 5"/>
          <p:cNvSpPr/>
          <p:nvPr/>
        </p:nvSpPr>
        <p:spPr>
          <a:xfrm>
            <a:off x="5088831" y="5334596"/>
            <a:ext cx="6586339" cy="449677"/>
          </a:xfrm>
          <a:prstGeom prst="rect">
            <a:avLst/>
          </a:prstGeom>
          <a:noFill/>
          <a:ln/>
        </p:spPr>
        <p:txBody>
          <a:bodyPr wrap="none" lIns="0" tIns="0" rIns="0" bIns="0" rtlCol="0" anchor="t"/>
          <a:lstStyle>
            <a:defPPr>
              <a:defRPr lang="de-DE"/>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nSpc>
                <a:spcPts val="1833"/>
              </a:lnSpc>
            </a:pPr>
            <a:r>
              <a:rPr lang="en-US" sz="1125">
                <a:solidFill>
                  <a:srgbClr val="2B4150"/>
                </a:solidFill>
                <a:latin typeface="Source Sans Pro" pitchFamily="34" charset="0"/>
                <a:ea typeface="Source Sans Pro" pitchFamily="34" charset="-122"/>
                <a:cs typeface="Source Sans Pro" pitchFamily="34" charset="-120"/>
              </a:rPr>
              <a:t>.</a:t>
            </a:r>
            <a:r>
              <a:rPr lang="en-US" sz="1125">
                <a:solidFill>
                  <a:srgbClr val="2B4150"/>
                </a:solidFill>
                <a:latin typeface="Source Sans Pro" pitchFamily="34" charset="0"/>
                <a:ea typeface="Source Sans Pro" pitchFamily="34" charset="-122"/>
              </a:rPr>
              <a:t> </a:t>
            </a:r>
            <a:r>
              <a:rPr lang="en-US" sz="1250" err="1">
                <a:solidFill>
                  <a:srgbClr val="2B4150"/>
                </a:solidFill>
                <a:latin typeface="Source Sans Pro" pitchFamily="34" charset="0"/>
                <a:ea typeface="Source Sans Pro" pitchFamily="34" charset="-122"/>
              </a:rPr>
              <a:t>durchgehende</a:t>
            </a:r>
            <a:r>
              <a:rPr lang="en-US" sz="1250">
                <a:solidFill>
                  <a:srgbClr val="2B4150"/>
                </a:solidFill>
                <a:latin typeface="Source Sans Pro" pitchFamily="34" charset="0"/>
                <a:ea typeface="Source Sans Pro" pitchFamily="34" charset="-122"/>
              </a:rPr>
              <a:t> </a:t>
            </a:r>
            <a:r>
              <a:rPr lang="en-US" sz="1250" err="1">
                <a:solidFill>
                  <a:srgbClr val="2B4150"/>
                </a:solidFill>
                <a:latin typeface="Source Sans Pro" pitchFamily="34" charset="0"/>
                <a:ea typeface="Source Sans Pro" pitchFamily="34" charset="-122"/>
              </a:rPr>
              <a:t>benoteter</a:t>
            </a:r>
            <a:r>
              <a:rPr lang="en-US" sz="1250">
                <a:solidFill>
                  <a:srgbClr val="2B4150"/>
                </a:solidFill>
                <a:latin typeface="Source Sans Pro" pitchFamily="34" charset="0"/>
                <a:ea typeface="Source Sans Pro" pitchFamily="34" charset="-122"/>
              </a:rPr>
              <a:t> </a:t>
            </a:r>
            <a:r>
              <a:rPr lang="en-US" sz="1250" err="1">
                <a:solidFill>
                  <a:srgbClr val="2B4150"/>
                </a:solidFill>
                <a:latin typeface="Source Sans Pro" pitchFamily="34" charset="0"/>
                <a:ea typeface="Source Sans Pro" pitchFamily="34" charset="-122"/>
              </a:rPr>
              <a:t>Unterricht</a:t>
            </a:r>
            <a:r>
              <a:rPr lang="en-US" sz="1250">
                <a:solidFill>
                  <a:srgbClr val="2B4150"/>
                </a:solidFill>
                <a:latin typeface="Source Sans Pro" pitchFamily="34" charset="0"/>
                <a:ea typeface="Source Sans Pro" pitchFamily="34" charset="-122"/>
              </a:rPr>
              <a:t> in </a:t>
            </a:r>
            <a:r>
              <a:rPr lang="en-US" sz="1250" err="1">
                <a:solidFill>
                  <a:srgbClr val="2B4150"/>
                </a:solidFill>
                <a:latin typeface="Source Sans Pro" pitchFamily="34" charset="0"/>
                <a:ea typeface="Source Sans Pro" pitchFamily="34" charset="-122"/>
              </a:rPr>
              <a:t>einer</a:t>
            </a:r>
            <a:r>
              <a:rPr lang="en-US" sz="1250">
                <a:solidFill>
                  <a:srgbClr val="2B4150"/>
                </a:solidFill>
                <a:latin typeface="Source Sans Pro" pitchFamily="34" charset="0"/>
                <a:ea typeface="Source Sans Pro" pitchFamily="34" charset="-122"/>
              </a:rPr>
              <a:t> 2. </a:t>
            </a:r>
            <a:r>
              <a:rPr lang="en-US" sz="1250" err="1">
                <a:solidFill>
                  <a:srgbClr val="2B4150"/>
                </a:solidFill>
                <a:latin typeface="Source Sans Pro" pitchFamily="34" charset="0"/>
                <a:ea typeface="Source Sans Pro" pitchFamily="34" charset="-122"/>
              </a:rPr>
              <a:t>Fremdsprache</a:t>
            </a:r>
            <a:r>
              <a:rPr lang="en-US" sz="1250">
                <a:solidFill>
                  <a:srgbClr val="2B4150"/>
                </a:solidFill>
                <a:latin typeface="Source Sans Pro" pitchFamily="34" charset="0"/>
                <a:ea typeface="Source Sans Pro" pitchFamily="34" charset="-122"/>
              </a:rPr>
              <a:t> - </a:t>
            </a:r>
            <a:r>
              <a:rPr lang="en-US" sz="1250" err="1">
                <a:solidFill>
                  <a:srgbClr val="2B4150"/>
                </a:solidFill>
                <a:latin typeface="Source Sans Pro" pitchFamily="34" charset="0"/>
                <a:ea typeface="Source Sans Pro" pitchFamily="34" charset="-122"/>
              </a:rPr>
              <a:t>Französisch</a:t>
            </a:r>
            <a:endParaRPr lang="en-US" sz="1250"/>
          </a:p>
          <a:p>
            <a:pPr marL="0" indent="0" algn="l">
              <a:lnSpc>
                <a:spcPts val="1833"/>
              </a:lnSpc>
              <a:buNone/>
            </a:pPr>
            <a:endParaRPr lang="en-US" sz="1125"/>
          </a:p>
        </p:txBody>
      </p:sp>
    </p:spTree>
    <p:extLst>
      <p:ext uri="{BB962C8B-B14F-4D97-AF65-F5344CB8AC3E}">
        <p14:creationId xmlns:p14="http://schemas.microsoft.com/office/powerpoint/2010/main" val="55483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1141D18-D6BF-968A-C160-1A132DECBE38}"/>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8EC6EB55-48B9-517E-7DF9-9DAB69D5D32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5184" y="105487"/>
            <a:ext cx="11981631" cy="6647025"/>
          </a:xfrm>
          <a:prstGeom prst="rect">
            <a:avLst/>
          </a:prstGeom>
        </p:spPr>
      </p:pic>
    </p:spTree>
    <p:extLst>
      <p:ext uri="{BB962C8B-B14F-4D97-AF65-F5344CB8AC3E}">
        <p14:creationId xmlns:p14="http://schemas.microsoft.com/office/powerpoint/2010/main" val="2071026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8460295B-54B9-4937-90E3-BAB9CE69E30B}"/>
              </a:ext>
            </a:extLst>
          </p:cNvPr>
          <p:cNvSpPr>
            <a:spLocks noGrp="1"/>
          </p:cNvSpPr>
          <p:nvPr>
            <p:ph type="title"/>
          </p:nvPr>
        </p:nvSpPr>
        <p:spPr>
          <a:xfrm>
            <a:off x="2146961" y="2977542"/>
            <a:ext cx="8108303" cy="902916"/>
          </a:xfrm>
        </p:spPr>
        <p:txBody>
          <a:bodyPr rtlCol="0" anchor="ctr">
            <a:normAutofit fontScale="90000"/>
          </a:bodyPr>
          <a:lstStyle/>
          <a:p>
            <a:r>
              <a:rPr lang="de-DE">
                <a:solidFill>
                  <a:srgbClr val="FFFFFF"/>
                </a:solidFill>
                <a:latin typeface="Bahnschrift"/>
              </a:rPr>
              <a:t>Frau</a:t>
            </a:r>
            <a:r>
              <a:rPr lang="de-DE" sz="2400">
                <a:solidFill>
                  <a:srgbClr val="3A3A3A"/>
                </a:solidFill>
                <a:latin typeface="Tw Cen MT"/>
              </a:rPr>
              <a:t> </a:t>
            </a:r>
            <a:r>
              <a:rPr lang="de-DE" err="1">
                <a:solidFill>
                  <a:srgbClr val="FFFFFF"/>
                </a:solidFill>
                <a:latin typeface="Bahnschrift"/>
              </a:rPr>
              <a:t>Borgulya</a:t>
            </a:r>
            <a:r>
              <a:rPr lang="de-DE">
                <a:solidFill>
                  <a:srgbClr val="FFFFFF"/>
                </a:solidFill>
                <a:latin typeface="Bahnschrift"/>
              </a:rPr>
              <a:t> &amp; Herr </a:t>
            </a:r>
            <a:r>
              <a:rPr lang="de-DE" err="1">
                <a:solidFill>
                  <a:srgbClr val="FFFFFF"/>
                </a:solidFill>
                <a:latin typeface="Bahnschrift"/>
              </a:rPr>
              <a:t>Saraullo</a:t>
            </a:r>
            <a:r>
              <a:rPr lang="de-DE">
                <a:solidFill>
                  <a:srgbClr val="FFFFFF"/>
                </a:solidFill>
                <a:latin typeface="Bahnschrift"/>
              </a:rPr>
              <a:t> IHK</a:t>
            </a:r>
            <a:endParaRPr lang="de-DE"/>
          </a:p>
        </p:txBody>
      </p:sp>
    </p:spTree>
    <p:extLst>
      <p:ext uri="{BB962C8B-B14F-4D97-AF65-F5344CB8AC3E}">
        <p14:creationId xmlns:p14="http://schemas.microsoft.com/office/powerpoint/2010/main" val="3896654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3"/>
        <p:cNvGrpSpPr/>
        <p:nvPr/>
      </p:nvGrpSpPr>
      <p:grpSpPr>
        <a:xfrm>
          <a:off x="0" y="0"/>
          <a:ext cx="0" cy="0"/>
          <a:chOff x="0" y="0"/>
          <a:chExt cx="0" cy="0"/>
        </a:xfrm>
      </p:grpSpPr>
      <p:pic>
        <p:nvPicPr>
          <p:cNvPr id="4" name="Grafik 3">
            <a:extLst>
              <a:ext uri="{FF2B5EF4-FFF2-40B4-BE49-F238E27FC236}">
                <a16:creationId xmlns:a16="http://schemas.microsoft.com/office/drawing/2014/main" id="{88153D8F-7074-9440-4635-C46C8C2BFAB9}"/>
              </a:ext>
            </a:extLst>
          </p:cNvPr>
          <p:cNvPicPr>
            <a:picLocks noChangeAspect="1"/>
          </p:cNvPicPr>
          <p:nvPr/>
        </p:nvPicPr>
        <p:blipFill>
          <a:blip r:embed="rId4" cstate="email">
            <a:alphaModFix amt="70000"/>
            <a:extLst>
              <a:ext uri="{28A0092B-C50C-407E-A947-70E740481C1C}">
                <a14:useLocalDpi xmlns:a14="http://schemas.microsoft.com/office/drawing/2010/main"/>
              </a:ext>
            </a:extLst>
          </a:blip>
          <a:stretch>
            <a:fillRect/>
          </a:stretch>
        </p:blipFill>
        <p:spPr>
          <a:xfrm>
            <a:off x="998621" y="-93"/>
            <a:ext cx="10194896" cy="6858093"/>
          </a:xfrm>
          <a:prstGeom prst="rect">
            <a:avLst/>
          </a:prstGeom>
        </p:spPr>
      </p:pic>
      <p:sp>
        <p:nvSpPr>
          <p:cNvPr id="55" name="Google Shape;55;p13"/>
          <p:cNvSpPr txBox="1"/>
          <p:nvPr/>
        </p:nvSpPr>
        <p:spPr>
          <a:xfrm>
            <a:off x="429420" y="4132451"/>
            <a:ext cx="12025200" cy="132365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70000"/>
              </a:lnSpc>
              <a:spcBef>
                <a:spcPts val="0"/>
              </a:spcBef>
              <a:spcAft>
                <a:spcPts val="0"/>
              </a:spcAft>
              <a:buNone/>
            </a:pPr>
            <a:r>
              <a:rPr lang="de-DE" sz="6667">
                <a:solidFill>
                  <a:srgbClr val="FFCE00"/>
                </a:solidFill>
                <a:latin typeface="Arial Black"/>
                <a:ea typeface="Arial Black"/>
                <a:cs typeface="Arial Black"/>
                <a:sym typeface="Arial Black"/>
              </a:rPr>
              <a:t>DIE DUALE BERUFSAUSBILDUNG</a:t>
            </a:r>
            <a:endParaRPr sz="6667">
              <a:solidFill>
                <a:srgbClr val="FFCE00"/>
              </a:solidFill>
              <a:latin typeface="Arial Black"/>
              <a:ea typeface="Arial Black"/>
              <a:cs typeface="Arial Black"/>
              <a:sym typeface="Arial Black"/>
            </a:endParaRPr>
          </a:p>
        </p:txBody>
      </p:sp>
      <p:sp>
        <p:nvSpPr>
          <p:cNvPr id="56" name="Google Shape;56;p13"/>
          <p:cNvSpPr txBox="1"/>
          <p:nvPr/>
        </p:nvSpPr>
        <p:spPr>
          <a:xfrm>
            <a:off x="429420" y="4899641"/>
            <a:ext cx="11447131" cy="88860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70000"/>
              </a:lnSpc>
              <a:spcBef>
                <a:spcPts val="0"/>
              </a:spcBef>
              <a:spcAft>
                <a:spcPts val="0"/>
              </a:spcAft>
              <a:buNone/>
            </a:pPr>
            <a:r>
              <a:rPr lang="de" sz="3200">
                <a:solidFill>
                  <a:schemeClr val="lt1"/>
                </a:solidFill>
                <a:latin typeface="Arial Black"/>
                <a:ea typeface="Arial Black"/>
                <a:cs typeface="Arial Black"/>
                <a:sym typeface="Arial Black"/>
              </a:rPr>
              <a:t>TÜRÖFFNER FÜR DEINE KARRIERE</a:t>
            </a:r>
          </a:p>
        </p:txBody>
      </p:sp>
      <p:pic>
        <p:nvPicPr>
          <p:cNvPr id="58" name="Google Shape;58;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pic>
        <p:nvPicPr>
          <p:cNvPr id="3" name="Grafik 2">
            <a:extLst>
              <a:ext uri="{FF2B5EF4-FFF2-40B4-BE49-F238E27FC236}">
                <a16:creationId xmlns:a16="http://schemas.microsoft.com/office/drawing/2014/main" id="{7033D77A-BAC7-47AB-8585-42316F4250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spTree>
    <p:extLst>
      <p:ext uri="{BB962C8B-B14F-4D97-AF65-F5344CB8AC3E}">
        <p14:creationId xmlns:p14="http://schemas.microsoft.com/office/powerpoint/2010/main" val="1162538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38"/>
        <p:cNvGrpSpPr/>
        <p:nvPr/>
      </p:nvGrpSpPr>
      <p:grpSpPr>
        <a:xfrm>
          <a:off x="0" y="0"/>
          <a:ext cx="0" cy="0"/>
          <a:chOff x="0" y="0"/>
          <a:chExt cx="0" cy="0"/>
        </a:xfrm>
      </p:grpSpPr>
      <p:pic>
        <p:nvPicPr>
          <p:cNvPr id="139" name="Google Shape;139;p1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sp>
        <p:nvSpPr>
          <p:cNvPr id="141" name="Google Shape;141;p19"/>
          <p:cNvSpPr txBox="1"/>
          <p:nvPr/>
        </p:nvSpPr>
        <p:spPr>
          <a:xfrm>
            <a:off x="0" y="548463"/>
            <a:ext cx="8584400" cy="6668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80000"/>
              </a:lnSpc>
              <a:spcBef>
                <a:spcPts val="0"/>
              </a:spcBef>
              <a:spcAft>
                <a:spcPts val="0"/>
              </a:spcAft>
              <a:buNone/>
            </a:pPr>
            <a:r>
              <a:rPr lang="de" sz="4667">
                <a:solidFill>
                  <a:schemeClr val="lt1"/>
                </a:solidFill>
                <a:latin typeface="Arial Black"/>
                <a:ea typeface="Arial Black"/>
                <a:cs typeface="Arial Black"/>
                <a:sym typeface="Arial Black"/>
              </a:rPr>
              <a:t>AGENDA</a:t>
            </a:r>
            <a:endParaRPr sz="4667">
              <a:solidFill>
                <a:schemeClr val="lt1"/>
              </a:solidFill>
            </a:endParaRPr>
          </a:p>
        </p:txBody>
      </p:sp>
      <p:sp>
        <p:nvSpPr>
          <p:cNvPr id="142" name="Google Shape;142;p19"/>
          <p:cNvSpPr txBox="1"/>
          <p:nvPr/>
        </p:nvSpPr>
        <p:spPr>
          <a:xfrm>
            <a:off x="900608" y="1947268"/>
            <a:ext cx="1091200" cy="403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2000"/>
              </a:lnSpc>
              <a:spcBef>
                <a:spcPts val="0"/>
              </a:spcBef>
              <a:spcAft>
                <a:spcPts val="0"/>
              </a:spcAft>
              <a:buNone/>
            </a:pPr>
            <a:r>
              <a:rPr lang="de" sz="5333">
                <a:solidFill>
                  <a:srgbClr val="76B72A"/>
                </a:solidFill>
                <a:latin typeface="Arial Black"/>
                <a:ea typeface="Arial Black"/>
                <a:cs typeface="Arial Black"/>
                <a:sym typeface="Arial Black"/>
              </a:rPr>
              <a:t>1</a:t>
            </a:r>
            <a:endParaRPr sz="5333">
              <a:solidFill>
                <a:srgbClr val="76B72A"/>
              </a:solidFill>
              <a:latin typeface="Arial Black"/>
              <a:ea typeface="Arial Black"/>
              <a:cs typeface="Arial Black"/>
              <a:sym typeface="Arial Black"/>
            </a:endParaRPr>
          </a:p>
          <a:p>
            <a:pPr marL="0" lvl="0" indent="0" algn="l" rtl="0">
              <a:lnSpc>
                <a:spcPct val="82000"/>
              </a:lnSpc>
              <a:spcBef>
                <a:spcPts val="0"/>
              </a:spcBef>
              <a:spcAft>
                <a:spcPts val="0"/>
              </a:spcAft>
              <a:buNone/>
            </a:pPr>
            <a:r>
              <a:rPr lang="de" sz="5333">
                <a:solidFill>
                  <a:srgbClr val="76B72A"/>
                </a:solidFill>
                <a:latin typeface="Arial Black"/>
                <a:ea typeface="Arial Black"/>
                <a:cs typeface="Arial Black"/>
                <a:sym typeface="Arial Black"/>
              </a:rPr>
              <a:t>2</a:t>
            </a:r>
            <a:endParaRPr sz="5333">
              <a:solidFill>
                <a:srgbClr val="76B72A"/>
              </a:solidFill>
              <a:latin typeface="Arial Black"/>
              <a:ea typeface="Arial Black"/>
              <a:cs typeface="Arial Black"/>
              <a:sym typeface="Arial Black"/>
            </a:endParaRPr>
          </a:p>
          <a:p>
            <a:pPr marL="0" lvl="0" indent="0" algn="l" rtl="0">
              <a:lnSpc>
                <a:spcPct val="82000"/>
              </a:lnSpc>
              <a:spcBef>
                <a:spcPts val="0"/>
              </a:spcBef>
              <a:spcAft>
                <a:spcPts val="0"/>
              </a:spcAft>
              <a:buNone/>
            </a:pPr>
            <a:r>
              <a:rPr lang="de" sz="5333">
                <a:solidFill>
                  <a:srgbClr val="76B72A"/>
                </a:solidFill>
                <a:latin typeface="Arial Black"/>
                <a:ea typeface="Arial Black"/>
                <a:cs typeface="Arial Black"/>
                <a:sym typeface="Arial Black"/>
              </a:rPr>
              <a:t>3</a:t>
            </a:r>
            <a:endParaRPr sz="5333">
              <a:solidFill>
                <a:srgbClr val="76B72A"/>
              </a:solidFill>
              <a:latin typeface="Arial Black"/>
              <a:ea typeface="Arial Black"/>
              <a:cs typeface="Arial Black"/>
              <a:sym typeface="Arial Black"/>
            </a:endParaRPr>
          </a:p>
          <a:p>
            <a:pPr marL="0" lvl="0" indent="0" algn="l" rtl="0">
              <a:lnSpc>
                <a:spcPct val="82000"/>
              </a:lnSpc>
              <a:spcBef>
                <a:spcPts val="0"/>
              </a:spcBef>
              <a:spcAft>
                <a:spcPts val="0"/>
              </a:spcAft>
              <a:buNone/>
            </a:pPr>
            <a:endParaRPr lang="de" sz="5333">
              <a:solidFill>
                <a:srgbClr val="76B72A"/>
              </a:solidFill>
              <a:latin typeface="Arial Black"/>
              <a:ea typeface="Arial Black"/>
              <a:cs typeface="Arial Black"/>
              <a:sym typeface="Arial Black"/>
            </a:endParaRPr>
          </a:p>
          <a:p>
            <a:pPr marL="0" lvl="0" indent="0" algn="l" rtl="0">
              <a:lnSpc>
                <a:spcPct val="82000"/>
              </a:lnSpc>
              <a:spcBef>
                <a:spcPts val="0"/>
              </a:spcBef>
              <a:spcAft>
                <a:spcPts val="0"/>
              </a:spcAft>
              <a:buNone/>
            </a:pPr>
            <a:endParaRPr sz="5333">
              <a:solidFill>
                <a:srgbClr val="76B72A"/>
              </a:solidFill>
              <a:latin typeface="Arial Black"/>
              <a:ea typeface="Arial Black"/>
              <a:cs typeface="Arial Black"/>
              <a:sym typeface="Arial Black"/>
            </a:endParaRPr>
          </a:p>
          <a:p>
            <a:pPr marL="0" lvl="0" indent="0" algn="l" rtl="0">
              <a:lnSpc>
                <a:spcPct val="82000"/>
              </a:lnSpc>
              <a:spcBef>
                <a:spcPts val="0"/>
              </a:spcBef>
              <a:spcAft>
                <a:spcPts val="0"/>
              </a:spcAft>
              <a:buNone/>
            </a:pPr>
            <a:endParaRPr sz="5333">
              <a:solidFill>
                <a:srgbClr val="76B72A"/>
              </a:solidFill>
              <a:latin typeface="Arial Black"/>
              <a:ea typeface="Arial Black"/>
              <a:cs typeface="Arial Black"/>
              <a:sym typeface="Arial Black"/>
            </a:endParaRPr>
          </a:p>
          <a:p>
            <a:pPr marL="0" lvl="0" indent="0" algn="l" rtl="0">
              <a:lnSpc>
                <a:spcPct val="82000"/>
              </a:lnSpc>
              <a:spcBef>
                <a:spcPts val="0"/>
              </a:spcBef>
              <a:spcAft>
                <a:spcPts val="0"/>
              </a:spcAft>
              <a:buNone/>
            </a:pPr>
            <a:endParaRPr sz="5333">
              <a:solidFill>
                <a:srgbClr val="76B72A"/>
              </a:solidFill>
              <a:latin typeface="Arial Black"/>
              <a:ea typeface="Arial Black"/>
              <a:cs typeface="Arial Black"/>
              <a:sym typeface="Arial Black"/>
            </a:endParaRPr>
          </a:p>
        </p:txBody>
      </p:sp>
      <p:sp>
        <p:nvSpPr>
          <p:cNvPr id="143" name="Google Shape;143;p19"/>
          <p:cNvSpPr txBox="1"/>
          <p:nvPr/>
        </p:nvSpPr>
        <p:spPr>
          <a:xfrm>
            <a:off x="1600481" y="2024216"/>
            <a:ext cx="10919691" cy="403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82000"/>
              </a:lnSpc>
            </a:pPr>
            <a:r>
              <a:rPr lang="de-DE" sz="4800">
                <a:solidFill>
                  <a:schemeClr val="lt1"/>
                </a:solidFill>
              </a:rPr>
              <a:t>EINSTIEG</a:t>
            </a:r>
          </a:p>
          <a:p>
            <a:pPr marL="0" lvl="0" indent="0" algn="l" rtl="0">
              <a:lnSpc>
                <a:spcPct val="82000"/>
              </a:lnSpc>
              <a:spcBef>
                <a:spcPts val="0"/>
              </a:spcBef>
              <a:spcAft>
                <a:spcPts val="0"/>
              </a:spcAft>
              <a:buClr>
                <a:schemeClr val="dk1"/>
              </a:buClr>
              <a:buSzPts val="1100"/>
              <a:buFont typeface="Arial"/>
              <a:buNone/>
            </a:pPr>
            <a:r>
              <a:rPr lang="de-DE" sz="4800">
                <a:solidFill>
                  <a:schemeClr val="lt1"/>
                </a:solidFill>
              </a:rPr>
              <a:t>DIE DUALE BERUFSAUSBILDUNG</a:t>
            </a:r>
            <a:endParaRPr sz="4800">
              <a:solidFill>
                <a:schemeClr val="lt1"/>
              </a:solidFill>
            </a:endParaRPr>
          </a:p>
          <a:p>
            <a:pPr marL="0" lvl="0" indent="0" algn="l" rtl="0">
              <a:lnSpc>
                <a:spcPct val="82000"/>
              </a:lnSpc>
              <a:spcBef>
                <a:spcPts val="0"/>
              </a:spcBef>
              <a:spcAft>
                <a:spcPts val="0"/>
              </a:spcAft>
              <a:buNone/>
            </a:pPr>
            <a:r>
              <a:rPr lang="de" sz="4800">
                <a:solidFill>
                  <a:schemeClr val="lt1"/>
                </a:solidFill>
              </a:rPr>
              <a:t>UND DANACH? </a:t>
            </a:r>
            <a:r>
              <a:rPr lang="de" sz="5333">
                <a:solidFill>
                  <a:schemeClr val="lt1"/>
                </a:solidFill>
              </a:rPr>
              <a:t> </a:t>
            </a:r>
            <a:endParaRPr sz="5333">
              <a:solidFill>
                <a:schemeClr val="lt1"/>
              </a:solidFill>
            </a:endParaRPr>
          </a:p>
        </p:txBody>
      </p:sp>
      <p:pic>
        <p:nvPicPr>
          <p:cNvPr id="2" name="Grafik 1">
            <a:extLst>
              <a:ext uri="{FF2B5EF4-FFF2-40B4-BE49-F238E27FC236}">
                <a16:creationId xmlns:a16="http://schemas.microsoft.com/office/drawing/2014/main" id="{4E4ED28F-77FE-90D8-0D18-3CAD806155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spTree>
    <p:extLst>
      <p:ext uri="{BB962C8B-B14F-4D97-AF65-F5344CB8AC3E}">
        <p14:creationId xmlns:p14="http://schemas.microsoft.com/office/powerpoint/2010/main" val="2685835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5">
          <a:extLst>
            <a:ext uri="{FF2B5EF4-FFF2-40B4-BE49-F238E27FC236}">
              <a16:creationId xmlns:a16="http://schemas.microsoft.com/office/drawing/2014/main" id="{0057688A-6663-EC71-8A12-477C08356D07}"/>
            </a:ext>
          </a:extLst>
        </p:cNvPr>
        <p:cNvGrpSpPr/>
        <p:nvPr/>
      </p:nvGrpSpPr>
      <p:grpSpPr>
        <a:xfrm>
          <a:off x="0" y="0"/>
          <a:ext cx="0" cy="0"/>
          <a:chOff x="0" y="0"/>
          <a:chExt cx="0" cy="0"/>
        </a:xfrm>
      </p:grpSpPr>
      <p:pic>
        <p:nvPicPr>
          <p:cNvPr id="156" name="Google Shape;156;p21">
            <a:extLst>
              <a:ext uri="{FF2B5EF4-FFF2-40B4-BE49-F238E27FC236}">
                <a16:creationId xmlns:a16="http://schemas.microsoft.com/office/drawing/2014/main" id="{F374241E-9CF3-3F6A-E41E-6F92BEBF0AE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sp>
        <p:nvSpPr>
          <p:cNvPr id="158" name="Google Shape;158;p21">
            <a:extLst>
              <a:ext uri="{FF2B5EF4-FFF2-40B4-BE49-F238E27FC236}">
                <a16:creationId xmlns:a16="http://schemas.microsoft.com/office/drawing/2014/main" id="{9A2B702B-050A-77A9-0498-B2577300A017}"/>
              </a:ext>
            </a:extLst>
          </p:cNvPr>
          <p:cNvSpPr txBox="1"/>
          <p:nvPr/>
        </p:nvSpPr>
        <p:spPr>
          <a:xfrm>
            <a:off x="9419297" y="84665"/>
            <a:ext cx="3075600" cy="139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lnSpc>
                <a:spcPct val="80000"/>
              </a:lnSpc>
              <a:spcBef>
                <a:spcPts val="0"/>
              </a:spcBef>
              <a:spcAft>
                <a:spcPts val="0"/>
              </a:spcAft>
              <a:buNone/>
            </a:pPr>
            <a:r>
              <a:rPr lang="de" sz="9333">
                <a:solidFill>
                  <a:schemeClr val="lt1"/>
                </a:solidFill>
                <a:latin typeface="Arial Black"/>
                <a:ea typeface="Arial Black"/>
                <a:cs typeface="Arial Black"/>
                <a:sym typeface="Arial Black"/>
              </a:rPr>
              <a:t>01</a:t>
            </a:r>
            <a:endParaRPr sz="9333">
              <a:solidFill>
                <a:schemeClr val="lt1"/>
              </a:solidFill>
              <a:latin typeface="Arial Black"/>
              <a:ea typeface="Arial Black"/>
              <a:cs typeface="Arial Black"/>
              <a:sym typeface="Arial Black"/>
            </a:endParaRPr>
          </a:p>
        </p:txBody>
      </p:sp>
      <p:sp>
        <p:nvSpPr>
          <p:cNvPr id="159" name="Google Shape;159;p21">
            <a:extLst>
              <a:ext uri="{FF2B5EF4-FFF2-40B4-BE49-F238E27FC236}">
                <a16:creationId xmlns:a16="http://schemas.microsoft.com/office/drawing/2014/main" id="{D74420E2-801E-154B-3D8E-F6B777983F5A}"/>
              </a:ext>
            </a:extLst>
          </p:cNvPr>
          <p:cNvSpPr txBox="1"/>
          <p:nvPr/>
        </p:nvSpPr>
        <p:spPr>
          <a:xfrm>
            <a:off x="-156888" y="3873043"/>
            <a:ext cx="11740400" cy="137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None/>
            </a:pPr>
            <a:r>
              <a:rPr lang="de-DE" sz="6667">
                <a:solidFill>
                  <a:schemeClr val="lt1"/>
                </a:solidFill>
                <a:latin typeface="Arial Black" panose="020B0A04020102020204" pitchFamily="34" charset="0"/>
                <a:ea typeface="Arial Black"/>
                <a:cs typeface="Arial Black"/>
                <a:sym typeface="Arial Black"/>
              </a:rPr>
              <a:t>EINSTIEG</a:t>
            </a:r>
            <a:endParaRPr sz="6667">
              <a:solidFill>
                <a:schemeClr val="lt1"/>
              </a:solidFill>
              <a:latin typeface="Arial Black" panose="020B0A04020102020204" pitchFamily="34" charset="0"/>
              <a:ea typeface="Arial Black"/>
              <a:cs typeface="Arial Black"/>
              <a:sym typeface="Arial Black"/>
            </a:endParaRPr>
          </a:p>
        </p:txBody>
      </p:sp>
      <p:pic>
        <p:nvPicPr>
          <p:cNvPr id="2" name="Grafik 1">
            <a:extLst>
              <a:ext uri="{FF2B5EF4-FFF2-40B4-BE49-F238E27FC236}">
                <a16:creationId xmlns:a16="http://schemas.microsoft.com/office/drawing/2014/main" id="{12827694-F3FE-A064-BD11-870491AFF8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spTree>
    <p:extLst>
      <p:ext uri="{BB962C8B-B14F-4D97-AF65-F5344CB8AC3E}">
        <p14:creationId xmlns:p14="http://schemas.microsoft.com/office/powerpoint/2010/main" val="225456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5">
          <a:extLst>
            <a:ext uri="{FF2B5EF4-FFF2-40B4-BE49-F238E27FC236}">
              <a16:creationId xmlns:a16="http://schemas.microsoft.com/office/drawing/2014/main" id="{D84B9517-2B3D-3AD1-3C6E-66C26E0F9571}"/>
            </a:ext>
          </a:extLst>
        </p:cNvPr>
        <p:cNvGrpSpPr/>
        <p:nvPr/>
      </p:nvGrpSpPr>
      <p:grpSpPr>
        <a:xfrm>
          <a:off x="0" y="0"/>
          <a:ext cx="0" cy="0"/>
          <a:chOff x="0" y="0"/>
          <a:chExt cx="0" cy="0"/>
        </a:xfrm>
      </p:grpSpPr>
      <p:pic>
        <p:nvPicPr>
          <p:cNvPr id="156" name="Google Shape;156;p21">
            <a:extLst>
              <a:ext uri="{FF2B5EF4-FFF2-40B4-BE49-F238E27FC236}">
                <a16:creationId xmlns:a16="http://schemas.microsoft.com/office/drawing/2014/main" id="{B16C7DC1-1136-E04E-6484-76012BD798C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sp>
        <p:nvSpPr>
          <p:cNvPr id="159" name="Google Shape;159;p21">
            <a:extLst>
              <a:ext uri="{FF2B5EF4-FFF2-40B4-BE49-F238E27FC236}">
                <a16:creationId xmlns:a16="http://schemas.microsoft.com/office/drawing/2014/main" id="{13A9AC28-E535-3AAC-BF18-32146B683C9A}"/>
              </a:ext>
            </a:extLst>
          </p:cNvPr>
          <p:cNvSpPr txBox="1"/>
          <p:nvPr/>
        </p:nvSpPr>
        <p:spPr>
          <a:xfrm>
            <a:off x="-184388" y="3873043"/>
            <a:ext cx="11740400" cy="137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None/>
            </a:pPr>
            <a:endParaRPr sz="6667">
              <a:solidFill>
                <a:schemeClr val="lt1"/>
              </a:solidFill>
              <a:latin typeface="Arial Black" panose="020B0A04020102020204" pitchFamily="34" charset="0"/>
              <a:ea typeface="Arial Black"/>
              <a:cs typeface="Arial Black"/>
              <a:sym typeface="Arial Black"/>
            </a:endParaRPr>
          </a:p>
        </p:txBody>
      </p:sp>
      <p:pic>
        <p:nvPicPr>
          <p:cNvPr id="2" name="Grafik 1">
            <a:extLst>
              <a:ext uri="{FF2B5EF4-FFF2-40B4-BE49-F238E27FC236}">
                <a16:creationId xmlns:a16="http://schemas.microsoft.com/office/drawing/2014/main" id="{2B14A615-B78B-4243-EF0B-2A3A44BE62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pic>
        <p:nvPicPr>
          <p:cNvPr id="5" name="Grafik 4">
            <a:extLst>
              <a:ext uri="{FF2B5EF4-FFF2-40B4-BE49-F238E27FC236}">
                <a16:creationId xmlns:a16="http://schemas.microsoft.com/office/drawing/2014/main" id="{C3EAEB21-22E1-911A-CF9D-F0B041F3431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 uri="{837473B0-CC2E-450A-ABE3-18F120FF3D39}">
                <a1611:picAttrSrcUrl xmlns:a1611="http://schemas.microsoft.com/office/drawing/2016/11/main" xmlns="" r:id="rId8"/>
              </a:ext>
            </a:extLst>
          </a:blip>
          <a:stretch>
            <a:fillRect/>
          </a:stretch>
        </p:blipFill>
        <p:spPr>
          <a:xfrm>
            <a:off x="315406" y="951978"/>
            <a:ext cx="5855751" cy="4225447"/>
          </a:xfrm>
          <a:prstGeom prst="rect">
            <a:avLst/>
          </a:prstGeom>
        </p:spPr>
      </p:pic>
      <p:sp>
        <p:nvSpPr>
          <p:cNvPr id="8" name="Textfeld 7">
            <a:extLst>
              <a:ext uri="{FF2B5EF4-FFF2-40B4-BE49-F238E27FC236}">
                <a16:creationId xmlns:a16="http://schemas.microsoft.com/office/drawing/2014/main" id="{DDACB113-8AA0-5B5D-3ECB-07C4ED7D67D1}"/>
              </a:ext>
            </a:extLst>
          </p:cNvPr>
          <p:cNvSpPr txBox="1"/>
          <p:nvPr/>
        </p:nvSpPr>
        <p:spPr>
          <a:xfrm>
            <a:off x="5561557" y="3236971"/>
            <a:ext cx="6630443" cy="127214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de-DE" sz="3733">
                <a:solidFill>
                  <a:srgbClr val="FFCE00"/>
                </a:solidFill>
                <a:latin typeface="Arial Black"/>
                <a:ea typeface="Arial Black"/>
                <a:cs typeface="Arial Black"/>
                <a:sym typeface="Arial Black"/>
              </a:rPr>
              <a:t>DER </a:t>
            </a:r>
            <a:br>
              <a:rPr lang="de-DE" sz="3733">
                <a:solidFill>
                  <a:srgbClr val="FFCE00"/>
                </a:solidFill>
                <a:latin typeface="Arial Black"/>
                <a:ea typeface="Arial Black"/>
                <a:cs typeface="Arial Black"/>
                <a:sym typeface="Arial Black"/>
              </a:rPr>
            </a:br>
            <a:r>
              <a:rPr lang="de-DE" sz="3733">
                <a:solidFill>
                  <a:srgbClr val="FFCE00"/>
                </a:solidFill>
                <a:latin typeface="Arial Black"/>
                <a:ea typeface="Arial Black"/>
                <a:cs typeface="Arial Black"/>
                <a:sym typeface="Arial Black"/>
              </a:rPr>
              <a:t>FACHKRÄFTEMANGEL</a:t>
            </a:r>
            <a:endParaRPr lang="de-DE" sz="3733"/>
          </a:p>
        </p:txBody>
      </p:sp>
      <p:sp>
        <p:nvSpPr>
          <p:cNvPr id="9" name="Textfeld 8">
            <a:extLst>
              <a:ext uri="{FF2B5EF4-FFF2-40B4-BE49-F238E27FC236}">
                <a16:creationId xmlns:a16="http://schemas.microsoft.com/office/drawing/2014/main" id="{EEB66F53-C648-98FE-F83A-7F76D04BDB39}"/>
              </a:ext>
            </a:extLst>
          </p:cNvPr>
          <p:cNvSpPr txBox="1"/>
          <p:nvPr/>
        </p:nvSpPr>
        <p:spPr>
          <a:xfrm>
            <a:off x="5561558" y="4451886"/>
            <a:ext cx="6063601" cy="162454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de-DE" sz="2489">
                <a:solidFill>
                  <a:schemeClr val="bg1"/>
                </a:solidFill>
              </a:rPr>
              <a:t>= Situation auf dem Arbeitsmarkt, bei der die </a:t>
            </a:r>
            <a:r>
              <a:rPr lang="de-DE" sz="2489" b="1">
                <a:solidFill>
                  <a:schemeClr val="bg1"/>
                </a:solidFill>
              </a:rPr>
              <a:t>Nachfrage nach Arbeitskräften </a:t>
            </a:r>
            <a:r>
              <a:rPr lang="de-DE" sz="2489">
                <a:solidFill>
                  <a:schemeClr val="bg1"/>
                </a:solidFill>
              </a:rPr>
              <a:t>mit bestimmten Qualifikationen das vorhandene </a:t>
            </a:r>
            <a:r>
              <a:rPr lang="de-DE" sz="2489" b="1">
                <a:solidFill>
                  <a:schemeClr val="bg1"/>
                </a:solidFill>
              </a:rPr>
              <a:t>Angebot übersteigt</a:t>
            </a:r>
          </a:p>
        </p:txBody>
      </p:sp>
    </p:spTree>
    <p:extLst>
      <p:ext uri="{BB962C8B-B14F-4D97-AF65-F5344CB8AC3E}">
        <p14:creationId xmlns:p14="http://schemas.microsoft.com/office/powerpoint/2010/main" val="98590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5">
          <a:extLst>
            <a:ext uri="{FF2B5EF4-FFF2-40B4-BE49-F238E27FC236}">
              <a16:creationId xmlns:a16="http://schemas.microsoft.com/office/drawing/2014/main" id="{1512D810-8258-B242-2FD3-6387F930F2A9}"/>
            </a:ext>
          </a:extLst>
        </p:cNvPr>
        <p:cNvGrpSpPr/>
        <p:nvPr/>
      </p:nvGrpSpPr>
      <p:grpSpPr>
        <a:xfrm>
          <a:off x="0" y="0"/>
          <a:ext cx="0" cy="0"/>
          <a:chOff x="0" y="0"/>
          <a:chExt cx="0" cy="0"/>
        </a:xfrm>
      </p:grpSpPr>
      <p:pic>
        <p:nvPicPr>
          <p:cNvPr id="156" name="Google Shape;156;p21">
            <a:extLst>
              <a:ext uri="{FF2B5EF4-FFF2-40B4-BE49-F238E27FC236}">
                <a16:creationId xmlns:a16="http://schemas.microsoft.com/office/drawing/2014/main" id="{280A50EA-C819-05BD-C89D-71A63F20594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sp>
        <p:nvSpPr>
          <p:cNvPr id="159" name="Google Shape;159;p21">
            <a:extLst>
              <a:ext uri="{FF2B5EF4-FFF2-40B4-BE49-F238E27FC236}">
                <a16:creationId xmlns:a16="http://schemas.microsoft.com/office/drawing/2014/main" id="{63C95029-B3F4-8FEA-DA84-D330FAE5C787}"/>
              </a:ext>
            </a:extLst>
          </p:cNvPr>
          <p:cNvSpPr txBox="1"/>
          <p:nvPr/>
        </p:nvSpPr>
        <p:spPr>
          <a:xfrm>
            <a:off x="2346037" y="4862825"/>
            <a:ext cx="4839855" cy="137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None/>
            </a:pPr>
            <a:endParaRPr sz="2400">
              <a:solidFill>
                <a:schemeClr val="lt1"/>
              </a:solidFill>
              <a:latin typeface="Arial Black" panose="020B0A04020102020204" pitchFamily="34" charset="0"/>
              <a:ea typeface="Arial Black"/>
              <a:cs typeface="Arial Black"/>
              <a:sym typeface="Arial Black"/>
            </a:endParaRPr>
          </a:p>
        </p:txBody>
      </p:sp>
      <p:pic>
        <p:nvPicPr>
          <p:cNvPr id="2" name="Grafik 1">
            <a:extLst>
              <a:ext uri="{FF2B5EF4-FFF2-40B4-BE49-F238E27FC236}">
                <a16:creationId xmlns:a16="http://schemas.microsoft.com/office/drawing/2014/main" id="{488F9346-88D6-2C26-707C-E37F928549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sp>
        <p:nvSpPr>
          <p:cNvPr id="5" name="Textfeld 4">
            <a:extLst>
              <a:ext uri="{FF2B5EF4-FFF2-40B4-BE49-F238E27FC236}">
                <a16:creationId xmlns:a16="http://schemas.microsoft.com/office/drawing/2014/main" id="{B00CBF7E-389C-CE8D-62BB-BC94E7797D37}"/>
              </a:ext>
            </a:extLst>
          </p:cNvPr>
          <p:cNvSpPr txBox="1"/>
          <p:nvPr/>
        </p:nvSpPr>
        <p:spPr>
          <a:xfrm>
            <a:off x="392483" y="469545"/>
            <a:ext cx="6630443" cy="160043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de-DE" sz="3200">
                <a:solidFill>
                  <a:schemeClr val="bg1"/>
                </a:solidFill>
                <a:latin typeface="Arial Black"/>
                <a:ea typeface="Arial Black"/>
                <a:cs typeface="Arial Black"/>
                <a:sym typeface="Arial Black"/>
              </a:rPr>
              <a:t>WARUM HABEN WIR IN DEUTSCHLAND FACHKRÄFTEMANGEL? </a:t>
            </a:r>
            <a:endParaRPr lang="de-DE" sz="3200">
              <a:solidFill>
                <a:schemeClr val="bg1"/>
              </a:solidFill>
            </a:endParaRPr>
          </a:p>
        </p:txBody>
      </p:sp>
      <p:sp>
        <p:nvSpPr>
          <p:cNvPr id="7" name="Textfeld 6">
            <a:extLst>
              <a:ext uri="{FF2B5EF4-FFF2-40B4-BE49-F238E27FC236}">
                <a16:creationId xmlns:a16="http://schemas.microsoft.com/office/drawing/2014/main" id="{C254D125-3D8B-6FBD-3A65-7BA154247FDA}"/>
              </a:ext>
            </a:extLst>
          </p:cNvPr>
          <p:cNvSpPr txBox="1"/>
          <p:nvPr/>
        </p:nvSpPr>
        <p:spPr>
          <a:xfrm>
            <a:off x="512429" y="2755672"/>
            <a:ext cx="9219156" cy="392286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80990" indent="-380990">
              <a:buClr>
                <a:schemeClr val="bg1"/>
              </a:buClr>
              <a:buFont typeface="Arial" panose="020B0604020202020204" pitchFamily="34" charset="0"/>
              <a:buChar char="•"/>
            </a:pPr>
            <a:r>
              <a:rPr lang="de-DE" sz="2489">
                <a:solidFill>
                  <a:schemeClr val="bg1"/>
                </a:solidFill>
              </a:rPr>
              <a:t>Sinkende Geburtenrate</a:t>
            </a:r>
          </a:p>
          <a:p>
            <a:pPr marL="380990" indent="-380990">
              <a:buClr>
                <a:schemeClr val="bg1"/>
              </a:buClr>
              <a:buFont typeface="Arial" panose="020B0604020202020204" pitchFamily="34" charset="0"/>
              <a:buChar char="•"/>
            </a:pPr>
            <a:endParaRPr lang="de-DE" sz="2489">
              <a:solidFill>
                <a:schemeClr val="bg1"/>
              </a:solidFill>
            </a:endParaRPr>
          </a:p>
          <a:p>
            <a:pPr marL="380990" indent="-380990">
              <a:buClr>
                <a:schemeClr val="bg1"/>
              </a:buClr>
              <a:buFont typeface="Arial" panose="020B0604020202020204" pitchFamily="34" charset="0"/>
              <a:buChar char="•"/>
            </a:pPr>
            <a:r>
              <a:rPr lang="de-DE" sz="2489">
                <a:solidFill>
                  <a:schemeClr val="bg1"/>
                </a:solidFill>
              </a:rPr>
              <a:t>„Akademisierungswahn“  (Streben nach dem höchstmöglichen Abschluss)</a:t>
            </a:r>
          </a:p>
          <a:p>
            <a:pPr marL="380990" indent="-380990">
              <a:buClr>
                <a:schemeClr val="bg1"/>
              </a:buClr>
              <a:buFont typeface="Arial" panose="020B0604020202020204" pitchFamily="34" charset="0"/>
              <a:buChar char="•"/>
            </a:pPr>
            <a:endParaRPr lang="de-DE" sz="2489">
              <a:solidFill>
                <a:schemeClr val="bg1"/>
              </a:solidFill>
            </a:endParaRPr>
          </a:p>
          <a:p>
            <a:pPr marL="380990" indent="-380990">
              <a:buClr>
                <a:schemeClr val="bg1"/>
              </a:buClr>
              <a:buFont typeface="Arial" panose="020B0604020202020204" pitchFamily="34" charset="0"/>
              <a:buChar char="•"/>
            </a:pPr>
            <a:r>
              <a:rPr lang="de-DE" sz="2489">
                <a:solidFill>
                  <a:schemeClr val="bg1"/>
                </a:solidFill>
              </a:rPr>
              <a:t>Mangelnde Attraktivität bestimmter Berufe</a:t>
            </a:r>
          </a:p>
          <a:p>
            <a:pPr marL="380990" indent="-380990">
              <a:buClr>
                <a:schemeClr val="bg1"/>
              </a:buClr>
              <a:buFont typeface="Arial" panose="020B0604020202020204" pitchFamily="34" charset="0"/>
              <a:buChar char="•"/>
            </a:pPr>
            <a:endParaRPr lang="de-DE" sz="2489">
              <a:solidFill>
                <a:schemeClr val="bg1"/>
              </a:solidFill>
            </a:endParaRPr>
          </a:p>
          <a:p>
            <a:pPr marL="380990" indent="-380990">
              <a:buClr>
                <a:schemeClr val="bg1"/>
              </a:buClr>
              <a:buFont typeface="Arial" panose="020B0604020202020204" pitchFamily="34" charset="0"/>
              <a:buChar char="•"/>
            </a:pPr>
            <a:r>
              <a:rPr lang="de-DE" sz="2489">
                <a:solidFill>
                  <a:schemeClr val="bg1"/>
                </a:solidFill>
              </a:rPr>
              <a:t>Schwierigkeiten bei der Fachkräftezuwanderung  </a:t>
            </a:r>
          </a:p>
          <a:p>
            <a:pPr marL="380990" indent="-380990">
              <a:buClr>
                <a:schemeClr val="bg1"/>
              </a:buClr>
              <a:buFont typeface="Arial" panose="020B0604020202020204" pitchFamily="34" charset="0"/>
              <a:buChar char="•"/>
            </a:pPr>
            <a:endParaRPr lang="de-DE" sz="2489">
              <a:solidFill>
                <a:schemeClr val="bg1"/>
              </a:solidFill>
            </a:endParaRPr>
          </a:p>
          <a:p>
            <a:pPr marL="380990" indent="-380990">
              <a:buClr>
                <a:schemeClr val="bg1"/>
              </a:buClr>
              <a:buFont typeface="Arial" panose="020B0604020202020204" pitchFamily="34" charset="0"/>
              <a:buChar char="•"/>
            </a:pPr>
            <a:endParaRPr lang="de-DE" sz="2489">
              <a:solidFill>
                <a:schemeClr val="bg1"/>
              </a:solidFill>
            </a:endParaRPr>
          </a:p>
        </p:txBody>
      </p:sp>
      <p:pic>
        <p:nvPicPr>
          <p:cNvPr id="9" name="Grafik 8" descr="Ein Bild, das Schwarz, Dunkelheit enthält.&#10;&#10;KI-generierte Inhalte können fehlerhaft sein.">
            <a:extLst>
              <a:ext uri="{FF2B5EF4-FFF2-40B4-BE49-F238E27FC236}">
                <a16:creationId xmlns:a16="http://schemas.microsoft.com/office/drawing/2014/main" id="{EF931174-7ABD-D9D4-E014-F4C7A31BC7B9}"/>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xmlns="" r:id="rId7"/>
              </a:ext>
            </a:extLst>
          </a:blip>
          <a:stretch>
            <a:fillRect/>
          </a:stretch>
        </p:blipFill>
        <p:spPr>
          <a:xfrm>
            <a:off x="3707705" y="2582905"/>
            <a:ext cx="486761" cy="571609"/>
          </a:xfrm>
          <a:prstGeom prst="rect">
            <a:avLst/>
          </a:prstGeom>
          <a:noFill/>
          <a:effectLst>
            <a:glow rad="127000">
              <a:srgbClr val="FFCE00"/>
            </a:glow>
          </a:effectLst>
        </p:spPr>
      </p:pic>
    </p:spTree>
    <p:extLst>
      <p:ext uri="{BB962C8B-B14F-4D97-AF65-F5344CB8AC3E}">
        <p14:creationId xmlns:p14="http://schemas.microsoft.com/office/powerpoint/2010/main" val="111469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1000"/>
                                        <p:tgtEl>
                                          <p:spTgt spid="7">
                                            <p:txEl>
                                              <p:pRg st="6" end="6"/>
                                            </p:txEl>
                                          </p:spTgt>
                                        </p:tgtEl>
                                      </p:cBhvr>
                                    </p:animEffect>
                                    <p:anim calcmode="lin" valueType="num">
                                      <p:cBhvr>
                                        <p:cTn id="36"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5">
          <a:extLst>
            <a:ext uri="{FF2B5EF4-FFF2-40B4-BE49-F238E27FC236}">
              <a16:creationId xmlns:a16="http://schemas.microsoft.com/office/drawing/2014/main" id="{CF9FCED6-EA56-F3BC-4FC0-169021F3AB95}"/>
            </a:ext>
          </a:extLst>
        </p:cNvPr>
        <p:cNvGrpSpPr/>
        <p:nvPr/>
      </p:nvGrpSpPr>
      <p:grpSpPr>
        <a:xfrm>
          <a:off x="0" y="0"/>
          <a:ext cx="0" cy="0"/>
          <a:chOff x="0" y="0"/>
          <a:chExt cx="0" cy="0"/>
        </a:xfrm>
      </p:grpSpPr>
      <p:pic>
        <p:nvPicPr>
          <p:cNvPr id="156" name="Google Shape;156;p21">
            <a:extLst>
              <a:ext uri="{FF2B5EF4-FFF2-40B4-BE49-F238E27FC236}">
                <a16:creationId xmlns:a16="http://schemas.microsoft.com/office/drawing/2014/main" id="{0083FDD6-83A3-2CC5-544C-17069E8B9F2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sp>
        <p:nvSpPr>
          <p:cNvPr id="159" name="Google Shape;159;p21">
            <a:extLst>
              <a:ext uri="{FF2B5EF4-FFF2-40B4-BE49-F238E27FC236}">
                <a16:creationId xmlns:a16="http://schemas.microsoft.com/office/drawing/2014/main" id="{192D5193-82B2-C09E-F4D6-0C86BF538148}"/>
              </a:ext>
            </a:extLst>
          </p:cNvPr>
          <p:cNvSpPr txBox="1"/>
          <p:nvPr/>
        </p:nvSpPr>
        <p:spPr>
          <a:xfrm>
            <a:off x="6856968" y="3429000"/>
            <a:ext cx="11740400" cy="137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nSpc>
                <a:spcPct val="80000"/>
              </a:lnSpc>
            </a:pPr>
            <a:r>
              <a:rPr lang="de-DE" sz="2000">
                <a:solidFill>
                  <a:schemeClr val="lt1"/>
                </a:solidFill>
                <a:latin typeface="Arial Black" panose="020B0A04020102020204" pitchFamily="34" charset="0"/>
                <a:ea typeface="Arial Black"/>
                <a:cs typeface="Arial Black"/>
                <a:sym typeface="Arial Black"/>
              </a:rPr>
              <a:t>Bis 2039 in Rente </a:t>
            </a:r>
          </a:p>
        </p:txBody>
      </p:sp>
      <p:pic>
        <p:nvPicPr>
          <p:cNvPr id="2" name="Grafik 1">
            <a:extLst>
              <a:ext uri="{FF2B5EF4-FFF2-40B4-BE49-F238E27FC236}">
                <a16:creationId xmlns:a16="http://schemas.microsoft.com/office/drawing/2014/main" id="{90370EF6-EB52-6084-FAC8-2789FA3A61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sp>
        <p:nvSpPr>
          <p:cNvPr id="5" name="Textfeld 4">
            <a:extLst>
              <a:ext uri="{FF2B5EF4-FFF2-40B4-BE49-F238E27FC236}">
                <a16:creationId xmlns:a16="http://schemas.microsoft.com/office/drawing/2014/main" id="{41B94BDF-7800-D6AA-A8D0-EE7AFD962B41}"/>
              </a:ext>
            </a:extLst>
          </p:cNvPr>
          <p:cNvSpPr txBox="1"/>
          <p:nvPr/>
        </p:nvSpPr>
        <p:spPr>
          <a:xfrm>
            <a:off x="3916221" y="994210"/>
            <a:ext cx="6631707" cy="98738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None/>
            </a:pPr>
            <a:endParaRPr lang="de-DE" sz="2489">
              <a:solidFill>
                <a:schemeClr val="lt1"/>
              </a:solidFill>
              <a:latin typeface="Arial Black" panose="020B0A04020102020204" pitchFamily="34" charset="0"/>
              <a:ea typeface="Arial Black"/>
              <a:cs typeface="Arial Black"/>
              <a:sym typeface="Arial Black"/>
            </a:endParaRPr>
          </a:p>
          <a:p>
            <a:pPr marL="0" lvl="0" indent="0" algn="l" rtl="0">
              <a:lnSpc>
                <a:spcPct val="80000"/>
              </a:lnSpc>
              <a:spcBef>
                <a:spcPts val="0"/>
              </a:spcBef>
              <a:spcAft>
                <a:spcPts val="0"/>
              </a:spcAft>
              <a:buNone/>
            </a:pPr>
            <a:r>
              <a:rPr lang="de-DE" sz="4667">
                <a:solidFill>
                  <a:schemeClr val="lt1"/>
                </a:solidFill>
                <a:latin typeface="Arial Black" panose="020B0A04020102020204" pitchFamily="34" charset="0"/>
                <a:ea typeface="Arial Black"/>
                <a:cs typeface="Arial Black"/>
                <a:sym typeface="Arial Black"/>
              </a:rPr>
              <a:t>83,51 Millionen </a:t>
            </a:r>
          </a:p>
        </p:txBody>
      </p:sp>
      <p:pic>
        <p:nvPicPr>
          <p:cNvPr id="7" name="Grafik 6">
            <a:extLst>
              <a:ext uri="{FF2B5EF4-FFF2-40B4-BE49-F238E27FC236}">
                <a16:creationId xmlns:a16="http://schemas.microsoft.com/office/drawing/2014/main" id="{D82D940F-CC96-EA08-C0C1-9DC076650155}"/>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3893" b="95902" l="3073" r="94134">
                        <a14:foregroundMark x1="7394" y1="57153" x2="5307" y2="63934"/>
                        <a14:foregroundMark x1="13128" y1="38525" x2="7857" y2="55649"/>
                        <a14:foregroundMark x1="16626" y1="85957" x2="18156" y2="88934"/>
                        <a14:foregroundMark x1="5307" y1="63934" x2="11110" y2="75225"/>
                        <a14:foregroundMark x1="18156" y1="88934" x2="54469" y2="94672"/>
                        <a14:foregroundMark x1="85418" y1="82324" x2="86313" y2="81967"/>
                        <a14:foregroundMark x1="54469" y1="94672" x2="79557" y2="84662"/>
                        <a14:foregroundMark x1="87483" y1="54711" x2="88547" y2="29918"/>
                        <a14:foregroundMark x1="86313" y1="81967" x2="86492" y2="77796"/>
                        <a14:foregroundMark x1="87137" y1="27579" x2="74581" y2="6762"/>
                        <a14:foregroundMark x1="88547" y1="29918" x2="88206" y2="29353"/>
                        <a14:foregroundMark x1="74581" y1="6762" x2="73414" y2="6705"/>
                        <a14:foregroundMark x1="20979" y1="19567" x2="15084" y2="25000"/>
                        <a14:foregroundMark x1="32402" y1="9038" x2="31172" y2="10171"/>
                        <a14:foregroundMark x1="34606" y1="7007" x2="32764" y2="8705"/>
                        <a14:foregroundMark x1="13007" y1="34648" x2="12846" y2="35396"/>
                        <a14:foregroundMark x1="13545" y1="32150" x2="13262" y2="33466"/>
                        <a14:foregroundMark x1="14424" y1="28066" x2="13578" y2="31997"/>
                        <a14:foregroundMark x1="15084" y1="25000" x2="14463" y2="27887"/>
                        <a14:foregroundMark x1="79173" y1="56933" x2="79050" y2="53689"/>
                        <a14:foregroundMark x1="31285" y1="77664" x2="67877" y2="73975"/>
                        <a14:foregroundMark x1="67877" y1="73975" x2="20950" y2="73770"/>
                        <a14:foregroundMark x1="18156" y1="70082" x2="52235" y2="74385"/>
                        <a14:foregroundMark x1="52235" y1="74385" x2="50279" y2="85041"/>
                        <a14:foregroundMark x1="45251" y1="93033" x2="47765" y2="95902"/>
                        <a14:foregroundMark x1="89385" y1="47131" x2="89944" y2="39139"/>
                        <a14:foregroundMark x1="87428" y1="29672" x2="89944" y2="31148"/>
                        <a14:foregroundMark x1="77933" y1="12705" x2="82961" y2="17008"/>
                        <a14:foregroundMark x1="93296" y1="46516" x2="94413" y2="50410"/>
                        <a14:foregroundMark x1="3373" y1="59052" x2="3073" y2="61066"/>
                        <a14:foregroundMark x1="4749" y1="49795" x2="3956" y2="55131"/>
                        <a14:backgroundMark x1="79050" y1="56967" x2="81564" y2="61680"/>
                        <a14:backgroundMark x1="87430" y1="54713" x2="89385" y2="77664"/>
                        <a14:backgroundMark x1="85475" y1="82377" x2="81006" y2="83402"/>
                        <a14:backgroundMark x1="79050" y1="85246" x2="82402" y2="85246"/>
                        <a14:backgroundMark x1="11173" y1="75205" x2="17598" y2="85656"/>
                        <a14:backgroundMark x1="2793" y1="59836" x2="4749" y2="57787"/>
                        <a14:backgroundMark x1="2235" y1="55943" x2="4749" y2="58402"/>
                        <a14:backgroundMark x1="11732" y1="36270" x2="12570" y2="35451"/>
                        <a14:backgroundMark x1="15084" y1="30123" x2="15084" y2="23975"/>
                        <a14:backgroundMark x1="13687" y1="35861" x2="13687" y2="35861"/>
                        <a14:backgroundMark x1="11732" y1="36680" x2="13687" y2="36680"/>
                        <a14:backgroundMark x1="14525" y1="30123" x2="16480" y2="25820"/>
                        <a14:backgroundMark x1="39944" y1="6557" x2="42179" y2="7582"/>
                        <a14:backgroundMark x1="37989" y1="5123" x2="73184" y2="5943"/>
                        <a14:backgroundMark x1="73184" y1="5943" x2="74022" y2="6148"/>
                        <a14:backgroundMark x1="24581" y1="17828" x2="32402" y2="10041"/>
                        <a14:backgroundMark x1="36872" y1="3893" x2="38827" y2="5123"/>
                        <a14:backgroundMark x1="87430" y1="27459" x2="88827" y2="29098"/>
                        <a14:backgroundMark x1="22626" y1="16598" x2="26536" y2="17008"/>
                        <a14:backgroundMark x1="27374" y1="14139" x2="29050" y2="15984"/>
                        <a14:backgroundMark x1="28492" y1="11475" x2="27933" y2="14549"/>
                        <a14:backgroundMark x1="31285" y1="11270" x2="32402" y2="9426"/>
                        <a14:backgroundMark x1="30447" y1="10041" x2="29330" y2="13320"/>
                        <a14:backgroundMark x1="14525" y1="28279" x2="13966" y2="26844"/>
                        <a14:backgroundMark x1="13687" y1="35246" x2="13687" y2="34426"/>
                      </a14:backgroundRemoval>
                    </a14:imgEffect>
                  </a14:imgLayer>
                </a14:imgProps>
              </a:ext>
              <a:ext uri="{28A0092B-C50C-407E-A947-70E740481C1C}">
                <a14:useLocalDpi xmlns:a14="http://schemas.microsoft.com/office/drawing/2010/main"/>
              </a:ext>
            </a:extLst>
          </a:blip>
          <a:stretch>
            <a:fillRect/>
          </a:stretch>
        </p:blipFill>
        <p:spPr>
          <a:xfrm>
            <a:off x="2022037" y="628211"/>
            <a:ext cx="1894184" cy="2582015"/>
          </a:xfrm>
          <a:prstGeom prst="rect">
            <a:avLst/>
          </a:prstGeom>
        </p:spPr>
      </p:pic>
      <p:sp>
        <p:nvSpPr>
          <p:cNvPr id="9" name="Textfeld 8">
            <a:extLst>
              <a:ext uri="{FF2B5EF4-FFF2-40B4-BE49-F238E27FC236}">
                <a16:creationId xmlns:a16="http://schemas.microsoft.com/office/drawing/2014/main" id="{703999ED-CEA8-1D7C-00B0-4AF429C17B36}"/>
              </a:ext>
            </a:extLst>
          </p:cNvPr>
          <p:cNvSpPr txBox="1"/>
          <p:nvPr/>
        </p:nvSpPr>
        <p:spPr>
          <a:xfrm>
            <a:off x="223837" y="3580459"/>
            <a:ext cx="6631707" cy="123360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None/>
            </a:pPr>
            <a:r>
              <a:rPr lang="de-DE" sz="2000">
                <a:solidFill>
                  <a:schemeClr val="lt1"/>
                </a:solidFill>
                <a:latin typeface="Arial Black" panose="020B0A04020102020204" pitchFamily="34" charset="0"/>
                <a:ea typeface="Arial Black"/>
                <a:cs typeface="Arial Black"/>
                <a:sym typeface="Arial Black"/>
              </a:rPr>
              <a:t>Davon erwerbstätig</a:t>
            </a:r>
          </a:p>
          <a:p>
            <a:pPr marL="0" lvl="0" indent="0" algn="l" rtl="0">
              <a:lnSpc>
                <a:spcPct val="80000"/>
              </a:lnSpc>
              <a:spcBef>
                <a:spcPts val="0"/>
              </a:spcBef>
              <a:spcAft>
                <a:spcPts val="0"/>
              </a:spcAft>
              <a:buNone/>
            </a:pPr>
            <a:endParaRPr lang="de-DE" sz="2489">
              <a:solidFill>
                <a:schemeClr val="lt1"/>
              </a:solidFill>
              <a:latin typeface="Arial Black" panose="020B0A04020102020204" pitchFamily="34" charset="0"/>
              <a:ea typeface="Arial Black"/>
              <a:cs typeface="Arial Black"/>
              <a:sym typeface="Arial Black"/>
            </a:endParaRPr>
          </a:p>
          <a:p>
            <a:pPr marL="0" lvl="0" indent="0" algn="l" rtl="0">
              <a:lnSpc>
                <a:spcPct val="80000"/>
              </a:lnSpc>
              <a:spcBef>
                <a:spcPts val="0"/>
              </a:spcBef>
              <a:spcAft>
                <a:spcPts val="0"/>
              </a:spcAft>
              <a:buNone/>
            </a:pPr>
            <a:r>
              <a:rPr lang="de-DE" sz="4667">
                <a:solidFill>
                  <a:schemeClr val="lt1"/>
                </a:solidFill>
                <a:latin typeface="Arial Black" panose="020B0A04020102020204" pitchFamily="34" charset="0"/>
                <a:ea typeface="Arial Black"/>
                <a:cs typeface="Arial Black"/>
                <a:sym typeface="Arial Black"/>
              </a:rPr>
              <a:t>45,8 Millionen </a:t>
            </a:r>
          </a:p>
        </p:txBody>
      </p:sp>
      <p:grpSp>
        <p:nvGrpSpPr>
          <p:cNvPr id="12" name="Gruppieren 11">
            <a:extLst>
              <a:ext uri="{FF2B5EF4-FFF2-40B4-BE49-F238E27FC236}">
                <a16:creationId xmlns:a16="http://schemas.microsoft.com/office/drawing/2014/main" id="{C66C89B2-800F-F3E5-B3C5-2E9B7A2C9420}"/>
              </a:ext>
            </a:extLst>
          </p:cNvPr>
          <p:cNvGrpSpPr/>
          <p:nvPr/>
        </p:nvGrpSpPr>
        <p:grpSpPr>
          <a:xfrm>
            <a:off x="4867141" y="3822705"/>
            <a:ext cx="1798080" cy="630720"/>
            <a:chOff x="3650356" y="2867029"/>
            <a:chExt cx="1348560" cy="473040"/>
          </a:xfrm>
        </p:grpSpPr>
        <mc:AlternateContent xmlns:mc="http://schemas.openxmlformats.org/markup-compatibility/2006" xmlns:p14="http://schemas.microsoft.com/office/powerpoint/2010/main">
          <mc:Choice Requires="p14">
            <p:contentPart p14:bwMode="auto" r:id="rId8">
              <p14:nvContentPartPr>
                <p14:cNvPr id="10" name="Freihand 9">
                  <a:extLst>
                    <a:ext uri="{FF2B5EF4-FFF2-40B4-BE49-F238E27FC236}">
                      <a16:creationId xmlns:a16="http://schemas.microsoft.com/office/drawing/2014/main" id="{DE6D189F-CB22-E119-844D-9E3539B72A40}"/>
                    </a:ext>
                  </a:extLst>
                </p14:cNvPr>
                <p14:cNvContentPartPr/>
                <p14:nvPr/>
              </p14:nvContentPartPr>
              <p14:xfrm>
                <a:off x="3650356" y="2892589"/>
                <a:ext cx="1239840" cy="361440"/>
              </p14:xfrm>
            </p:contentPart>
          </mc:Choice>
          <mc:Fallback xmlns="">
            <p:pic>
              <p:nvPicPr>
                <p:cNvPr id="10" name="Freihand 9">
                  <a:extLst>
                    <a:ext uri="{FF2B5EF4-FFF2-40B4-BE49-F238E27FC236}">
                      <a16:creationId xmlns:a16="http://schemas.microsoft.com/office/drawing/2014/main" id="{DE6D189F-CB22-E119-844D-9E3539B72A40}"/>
                    </a:ext>
                  </a:extLst>
                </p:cNvPr>
                <p:cNvPicPr/>
                <p:nvPr/>
              </p:nvPicPr>
              <p:blipFill>
                <a:blip r:embed="rId9"/>
                <a:stretch>
                  <a:fillRect/>
                </a:stretch>
              </p:blipFill>
              <p:spPr>
                <a:xfrm>
                  <a:off x="3636856" y="2879082"/>
                  <a:ext cx="1266570" cy="38818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Freihand 10">
                  <a:extLst>
                    <a:ext uri="{FF2B5EF4-FFF2-40B4-BE49-F238E27FC236}">
                      <a16:creationId xmlns:a16="http://schemas.microsoft.com/office/drawing/2014/main" id="{7FB281CE-D2A8-3D67-175C-C4F2B6A66348}"/>
                    </a:ext>
                  </a:extLst>
                </p14:cNvPr>
                <p14:cNvContentPartPr/>
                <p14:nvPr/>
              </p14:nvContentPartPr>
              <p14:xfrm>
                <a:off x="4571596" y="2867029"/>
                <a:ext cx="427320" cy="473040"/>
              </p14:xfrm>
            </p:contentPart>
          </mc:Choice>
          <mc:Fallback xmlns="">
            <p:pic>
              <p:nvPicPr>
                <p:cNvPr id="11" name="Freihand 10">
                  <a:extLst>
                    <a:ext uri="{FF2B5EF4-FFF2-40B4-BE49-F238E27FC236}">
                      <a16:creationId xmlns:a16="http://schemas.microsoft.com/office/drawing/2014/main" id="{7FB281CE-D2A8-3D67-175C-C4F2B6A66348}"/>
                    </a:ext>
                  </a:extLst>
                </p:cNvPr>
                <p:cNvPicPr/>
                <p:nvPr/>
              </p:nvPicPr>
              <p:blipFill>
                <a:blip r:embed="rId11"/>
                <a:stretch>
                  <a:fillRect/>
                </a:stretch>
              </p:blipFill>
              <p:spPr>
                <a:xfrm>
                  <a:off x="4558082" y="2853529"/>
                  <a:ext cx="454078" cy="499770"/>
                </a:xfrm>
                <a:prstGeom prst="rect">
                  <a:avLst/>
                </a:prstGeom>
              </p:spPr>
            </p:pic>
          </mc:Fallback>
        </mc:AlternateContent>
      </p:grpSp>
      <p:sp>
        <p:nvSpPr>
          <p:cNvPr id="15" name="Textfeld 14">
            <a:extLst>
              <a:ext uri="{FF2B5EF4-FFF2-40B4-BE49-F238E27FC236}">
                <a16:creationId xmlns:a16="http://schemas.microsoft.com/office/drawing/2014/main" id="{AB75FAFC-0C56-8F2D-97C6-2451E7868636}"/>
              </a:ext>
            </a:extLst>
          </p:cNvPr>
          <p:cNvSpPr txBox="1"/>
          <p:nvPr/>
        </p:nvSpPr>
        <p:spPr>
          <a:xfrm>
            <a:off x="6763180" y="4804200"/>
            <a:ext cx="9305635" cy="68095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None/>
            </a:pPr>
            <a:r>
              <a:rPr lang="de-DE" sz="4667">
                <a:solidFill>
                  <a:schemeClr val="lt1"/>
                </a:solidFill>
                <a:latin typeface="Arial Black" panose="020B0A04020102020204" pitchFamily="34" charset="0"/>
                <a:ea typeface="Arial Black"/>
                <a:cs typeface="Arial Black"/>
                <a:sym typeface="Arial Black"/>
              </a:rPr>
              <a:t>13,4 Millionen </a:t>
            </a:r>
          </a:p>
        </p:txBody>
      </p:sp>
    </p:spTree>
    <p:extLst>
      <p:ext uri="{BB962C8B-B14F-4D97-AF65-F5344CB8AC3E}">
        <p14:creationId xmlns:p14="http://schemas.microsoft.com/office/powerpoint/2010/main" val="59237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1000"/>
                                        <p:tgtEl>
                                          <p:spTgt spid="9">
                                            <p:txEl>
                                              <p:pRg st="2" end="2"/>
                                            </p:txEl>
                                          </p:spTgt>
                                        </p:tgtEl>
                                      </p:cBhvr>
                                    </p:animEffect>
                                    <p:anim calcmode="lin" valueType="num">
                                      <p:cBhvr>
                                        <p:cTn id="1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3"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2000" fill="hold"/>
                                        <p:tgtEl>
                                          <p:spTgt spid="12"/>
                                        </p:tgtEl>
                                        <p:attrNameLst>
                                          <p:attrName>drawProgress</p:attrName>
                                        </p:attrNameLst>
                                      </p:cBhvr>
                                      <p:tavLst>
                                        <p:tav tm="0">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9">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1000"/>
                                        <p:tgtEl>
                                          <p:spTgt spid="15">
                                            <p:txEl>
                                              <p:pRg st="0" end="0"/>
                                            </p:txEl>
                                          </p:spTgt>
                                        </p:tgtEl>
                                      </p:cBhvr>
                                    </p:animEffect>
                                    <p:anim calcmode="lin" valueType="num">
                                      <p:cBhvr>
                                        <p:cTn id="3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5">
          <a:extLst>
            <a:ext uri="{FF2B5EF4-FFF2-40B4-BE49-F238E27FC236}">
              <a16:creationId xmlns:a16="http://schemas.microsoft.com/office/drawing/2014/main" id="{22BEA8A0-6E1D-BA11-22DC-A199A757E4DC}"/>
            </a:ext>
          </a:extLst>
        </p:cNvPr>
        <p:cNvGrpSpPr/>
        <p:nvPr/>
      </p:nvGrpSpPr>
      <p:grpSpPr>
        <a:xfrm>
          <a:off x="0" y="0"/>
          <a:ext cx="0" cy="0"/>
          <a:chOff x="0" y="0"/>
          <a:chExt cx="0" cy="0"/>
        </a:xfrm>
      </p:grpSpPr>
      <p:pic>
        <p:nvPicPr>
          <p:cNvPr id="156" name="Google Shape;156;p21">
            <a:extLst>
              <a:ext uri="{FF2B5EF4-FFF2-40B4-BE49-F238E27FC236}">
                <a16:creationId xmlns:a16="http://schemas.microsoft.com/office/drawing/2014/main" id="{9C97DB4D-33FD-6498-8722-A75838926EE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sp>
        <p:nvSpPr>
          <p:cNvPr id="159" name="Google Shape;159;p21">
            <a:extLst>
              <a:ext uri="{FF2B5EF4-FFF2-40B4-BE49-F238E27FC236}">
                <a16:creationId xmlns:a16="http://schemas.microsoft.com/office/drawing/2014/main" id="{C9AB405C-79BD-DB84-59BE-EAF9C5A6AF2E}"/>
              </a:ext>
            </a:extLst>
          </p:cNvPr>
          <p:cNvSpPr txBox="1"/>
          <p:nvPr/>
        </p:nvSpPr>
        <p:spPr>
          <a:xfrm>
            <a:off x="-184388" y="3873043"/>
            <a:ext cx="11740400" cy="137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None/>
            </a:pPr>
            <a:endParaRPr sz="6667">
              <a:solidFill>
                <a:schemeClr val="lt1"/>
              </a:solidFill>
              <a:latin typeface="Arial Black" panose="020B0A04020102020204" pitchFamily="34" charset="0"/>
              <a:ea typeface="Arial Black"/>
              <a:cs typeface="Arial Black"/>
              <a:sym typeface="Arial Black"/>
            </a:endParaRPr>
          </a:p>
        </p:txBody>
      </p:sp>
      <p:pic>
        <p:nvPicPr>
          <p:cNvPr id="2" name="Grafik 1">
            <a:extLst>
              <a:ext uri="{FF2B5EF4-FFF2-40B4-BE49-F238E27FC236}">
                <a16:creationId xmlns:a16="http://schemas.microsoft.com/office/drawing/2014/main" id="{B03E825C-8E6C-6307-DF35-145EE5D0DE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pic>
        <p:nvPicPr>
          <p:cNvPr id="4" name="Grafik 3">
            <a:extLst>
              <a:ext uri="{FF2B5EF4-FFF2-40B4-BE49-F238E27FC236}">
                <a16:creationId xmlns:a16="http://schemas.microsoft.com/office/drawing/2014/main" id="{A8E7FE6C-DDA4-9A43-6AA5-78C9853D8226}"/>
              </a:ext>
            </a:extLst>
          </p:cNvPr>
          <p:cNvPicPr>
            <a:picLocks noChangeAspect="1"/>
          </p:cNvPicPr>
          <p:nvPr/>
        </p:nvPicPr>
        <p:blipFill>
          <a:blip r:embed="rId6"/>
          <a:stretch>
            <a:fillRect/>
          </a:stretch>
        </p:blipFill>
        <p:spPr>
          <a:xfrm>
            <a:off x="1864145" y="1132818"/>
            <a:ext cx="8018464" cy="4358705"/>
          </a:xfrm>
          <a:prstGeom prst="rect">
            <a:avLst/>
          </a:prstGeom>
        </p:spPr>
      </p:pic>
      <p:cxnSp>
        <p:nvCxnSpPr>
          <p:cNvPr id="7" name="Gerade Verbindung mit Pfeil 6">
            <a:extLst>
              <a:ext uri="{FF2B5EF4-FFF2-40B4-BE49-F238E27FC236}">
                <a16:creationId xmlns:a16="http://schemas.microsoft.com/office/drawing/2014/main" id="{770BE060-947D-3E86-1340-A9132D7BCCC8}"/>
              </a:ext>
            </a:extLst>
          </p:cNvPr>
          <p:cNvCxnSpPr/>
          <p:nvPr/>
        </p:nvCxnSpPr>
        <p:spPr>
          <a:xfrm>
            <a:off x="2881745" y="2068946"/>
            <a:ext cx="6373091" cy="2401455"/>
          </a:xfrm>
          <a:prstGeom prst="straightConnector1">
            <a:avLst/>
          </a:prstGeom>
          <a:ln w="57150">
            <a:solidFill>
              <a:srgbClr val="FFCE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95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5">
          <a:extLst>
            <a:ext uri="{FF2B5EF4-FFF2-40B4-BE49-F238E27FC236}">
              <a16:creationId xmlns:a16="http://schemas.microsoft.com/office/drawing/2014/main" id="{D6E7AFCE-CAEE-5B1B-0900-A2294CDA026A}"/>
            </a:ext>
          </a:extLst>
        </p:cNvPr>
        <p:cNvGrpSpPr/>
        <p:nvPr/>
      </p:nvGrpSpPr>
      <p:grpSpPr>
        <a:xfrm>
          <a:off x="0" y="0"/>
          <a:ext cx="0" cy="0"/>
          <a:chOff x="0" y="0"/>
          <a:chExt cx="0" cy="0"/>
        </a:xfrm>
      </p:grpSpPr>
      <p:pic>
        <p:nvPicPr>
          <p:cNvPr id="156" name="Google Shape;156;p21">
            <a:extLst>
              <a:ext uri="{FF2B5EF4-FFF2-40B4-BE49-F238E27FC236}">
                <a16:creationId xmlns:a16="http://schemas.microsoft.com/office/drawing/2014/main" id="{96E2B28F-1B1B-A891-B73E-6830C7E90AA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sp>
        <p:nvSpPr>
          <p:cNvPr id="159" name="Google Shape;159;p21">
            <a:extLst>
              <a:ext uri="{FF2B5EF4-FFF2-40B4-BE49-F238E27FC236}">
                <a16:creationId xmlns:a16="http://schemas.microsoft.com/office/drawing/2014/main" id="{D7095CB3-DBAD-BF06-0D0D-DB7D6E959F0E}"/>
              </a:ext>
            </a:extLst>
          </p:cNvPr>
          <p:cNvSpPr txBox="1"/>
          <p:nvPr/>
        </p:nvSpPr>
        <p:spPr>
          <a:xfrm>
            <a:off x="-184388" y="3873043"/>
            <a:ext cx="11740400" cy="137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None/>
            </a:pPr>
            <a:endParaRPr sz="6667">
              <a:solidFill>
                <a:schemeClr val="lt1"/>
              </a:solidFill>
              <a:latin typeface="Arial Black" panose="020B0A04020102020204" pitchFamily="34" charset="0"/>
              <a:ea typeface="Arial Black"/>
              <a:cs typeface="Arial Black"/>
              <a:sym typeface="Arial Black"/>
            </a:endParaRPr>
          </a:p>
        </p:txBody>
      </p:sp>
      <p:pic>
        <p:nvPicPr>
          <p:cNvPr id="2" name="Grafik 1">
            <a:extLst>
              <a:ext uri="{FF2B5EF4-FFF2-40B4-BE49-F238E27FC236}">
                <a16:creationId xmlns:a16="http://schemas.microsoft.com/office/drawing/2014/main" id="{1CF10BFA-D281-11A1-11C4-FF8A46CA43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pic>
        <p:nvPicPr>
          <p:cNvPr id="7" name="Grafik 6" descr="Ein Bild, das Cartoon enthält.&#10;&#10;KI-generierte Inhalte können fehlerhaft sein.">
            <a:extLst>
              <a:ext uri="{FF2B5EF4-FFF2-40B4-BE49-F238E27FC236}">
                <a16:creationId xmlns:a16="http://schemas.microsoft.com/office/drawing/2014/main" id="{28264EBE-7DE7-B356-EEDE-398F9866A367}"/>
              </a:ext>
            </a:extLst>
          </p:cNvPr>
          <p:cNvPicPr>
            <a:picLocks noChangeAspect="1"/>
          </p:cNvPicPr>
          <p:nvPr/>
        </p:nvPicPr>
        <p:blipFill>
          <a:blip r:embed="rId6"/>
          <a:stretch>
            <a:fillRect/>
          </a:stretch>
        </p:blipFill>
        <p:spPr>
          <a:xfrm>
            <a:off x="2456145" y="914270"/>
            <a:ext cx="6664036" cy="5029461"/>
          </a:xfrm>
          <a:prstGeom prst="rect">
            <a:avLst/>
          </a:prstGeom>
        </p:spPr>
      </p:pic>
    </p:spTree>
    <p:extLst>
      <p:ext uri="{BB962C8B-B14F-4D97-AF65-F5344CB8AC3E}">
        <p14:creationId xmlns:p14="http://schemas.microsoft.com/office/powerpoint/2010/main" val="594699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5">
          <a:extLst>
            <a:ext uri="{FF2B5EF4-FFF2-40B4-BE49-F238E27FC236}">
              <a16:creationId xmlns:a16="http://schemas.microsoft.com/office/drawing/2014/main" id="{95A7145E-5F46-3117-37C3-08816C764A27}"/>
            </a:ext>
          </a:extLst>
        </p:cNvPr>
        <p:cNvGrpSpPr/>
        <p:nvPr/>
      </p:nvGrpSpPr>
      <p:grpSpPr>
        <a:xfrm>
          <a:off x="0" y="0"/>
          <a:ext cx="0" cy="0"/>
          <a:chOff x="0" y="0"/>
          <a:chExt cx="0" cy="0"/>
        </a:xfrm>
      </p:grpSpPr>
      <p:pic>
        <p:nvPicPr>
          <p:cNvPr id="156" name="Google Shape;156;p21">
            <a:extLst>
              <a:ext uri="{FF2B5EF4-FFF2-40B4-BE49-F238E27FC236}">
                <a16:creationId xmlns:a16="http://schemas.microsoft.com/office/drawing/2014/main" id="{39FFE477-744B-AFCC-EAFA-9CAE2F32C6B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sp>
        <p:nvSpPr>
          <p:cNvPr id="158" name="Google Shape;158;p21">
            <a:extLst>
              <a:ext uri="{FF2B5EF4-FFF2-40B4-BE49-F238E27FC236}">
                <a16:creationId xmlns:a16="http://schemas.microsoft.com/office/drawing/2014/main" id="{B646BF09-E0AF-D731-D7E9-0368BA2DD8A0}"/>
              </a:ext>
            </a:extLst>
          </p:cNvPr>
          <p:cNvSpPr txBox="1"/>
          <p:nvPr/>
        </p:nvSpPr>
        <p:spPr>
          <a:xfrm>
            <a:off x="9419297" y="84665"/>
            <a:ext cx="3075600" cy="139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lnSpc>
                <a:spcPct val="80000"/>
              </a:lnSpc>
              <a:spcBef>
                <a:spcPts val="0"/>
              </a:spcBef>
              <a:spcAft>
                <a:spcPts val="0"/>
              </a:spcAft>
              <a:buNone/>
            </a:pPr>
            <a:r>
              <a:rPr lang="de" sz="9333">
                <a:solidFill>
                  <a:schemeClr val="lt1"/>
                </a:solidFill>
                <a:latin typeface="Arial Black"/>
                <a:ea typeface="Arial Black"/>
                <a:cs typeface="Arial Black"/>
                <a:sym typeface="Arial Black"/>
              </a:rPr>
              <a:t>02</a:t>
            </a:r>
            <a:endParaRPr sz="9333">
              <a:solidFill>
                <a:schemeClr val="lt1"/>
              </a:solidFill>
              <a:latin typeface="Arial Black"/>
              <a:ea typeface="Arial Black"/>
              <a:cs typeface="Arial Black"/>
              <a:sym typeface="Arial Black"/>
            </a:endParaRPr>
          </a:p>
        </p:txBody>
      </p:sp>
      <p:sp>
        <p:nvSpPr>
          <p:cNvPr id="159" name="Google Shape;159;p21">
            <a:extLst>
              <a:ext uri="{FF2B5EF4-FFF2-40B4-BE49-F238E27FC236}">
                <a16:creationId xmlns:a16="http://schemas.microsoft.com/office/drawing/2014/main" id="{8595CC6E-4A04-C920-9083-3E88F5483823}"/>
              </a:ext>
            </a:extLst>
          </p:cNvPr>
          <p:cNvSpPr txBox="1"/>
          <p:nvPr/>
        </p:nvSpPr>
        <p:spPr>
          <a:xfrm>
            <a:off x="-156888" y="3873043"/>
            <a:ext cx="11740400" cy="137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None/>
            </a:pPr>
            <a:r>
              <a:rPr lang="de-DE" sz="6667">
                <a:solidFill>
                  <a:schemeClr val="lt1"/>
                </a:solidFill>
                <a:latin typeface="Arial Black" panose="020B0A04020102020204" pitchFamily="34" charset="0"/>
                <a:ea typeface="Arial Black"/>
                <a:cs typeface="Arial Black"/>
                <a:sym typeface="Arial Black"/>
              </a:rPr>
              <a:t>DIE DUALE BERUFSAUSBILDUNG</a:t>
            </a:r>
            <a:endParaRPr sz="6667">
              <a:solidFill>
                <a:schemeClr val="lt1"/>
              </a:solidFill>
              <a:latin typeface="Arial Black" panose="020B0A04020102020204" pitchFamily="34" charset="0"/>
              <a:ea typeface="Arial Black"/>
              <a:cs typeface="Arial Black"/>
              <a:sym typeface="Arial Black"/>
            </a:endParaRPr>
          </a:p>
        </p:txBody>
      </p:sp>
      <p:pic>
        <p:nvPicPr>
          <p:cNvPr id="2" name="Grafik 1">
            <a:extLst>
              <a:ext uri="{FF2B5EF4-FFF2-40B4-BE49-F238E27FC236}">
                <a16:creationId xmlns:a16="http://schemas.microsoft.com/office/drawing/2014/main" id="{BBE909D7-9A0A-3CF2-09C7-766A432147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spTree>
    <p:extLst>
      <p:ext uri="{BB962C8B-B14F-4D97-AF65-F5344CB8AC3E}">
        <p14:creationId xmlns:p14="http://schemas.microsoft.com/office/powerpoint/2010/main" val="382411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2AB52-04BE-1ACF-8D29-5031C1DCAF1C}"/>
              </a:ext>
            </a:extLst>
          </p:cNvPr>
          <p:cNvSpPr>
            <a:spLocks noGrp="1"/>
          </p:cNvSpPr>
          <p:nvPr>
            <p:ph type="title"/>
          </p:nvPr>
        </p:nvSpPr>
        <p:spPr/>
        <p:txBody>
          <a:bodyPr/>
          <a:lstStyle/>
          <a:p>
            <a:endParaRPr lang="de-DE"/>
          </a:p>
        </p:txBody>
      </p:sp>
      <p:pic>
        <p:nvPicPr>
          <p:cNvPr id="7" name="Inhaltsplatzhalter 6">
            <a:extLst>
              <a:ext uri="{FF2B5EF4-FFF2-40B4-BE49-F238E27FC236}">
                <a16:creationId xmlns:a16="http://schemas.microsoft.com/office/drawing/2014/main" id="{AC4860F8-C1A4-05B4-8CB4-84108D65549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0"/>
            <a:ext cx="12117969" cy="6721475"/>
          </a:xfrm>
          <a:prstGeom prst="rect">
            <a:avLst/>
          </a:prstGeom>
        </p:spPr>
      </p:pic>
      <p:sp>
        <p:nvSpPr>
          <p:cNvPr id="4" name="Datumsplatzhalter 3">
            <a:extLst>
              <a:ext uri="{FF2B5EF4-FFF2-40B4-BE49-F238E27FC236}">
                <a16:creationId xmlns:a16="http://schemas.microsoft.com/office/drawing/2014/main" id="{B05C37A5-F82F-13E1-F819-1B206E1BA35A}"/>
              </a:ext>
            </a:extLst>
          </p:cNvPr>
          <p:cNvSpPr>
            <a:spLocks noGrp="1"/>
          </p:cNvSpPr>
          <p:nvPr>
            <p:ph type="dt" sz="half" idx="10"/>
          </p:nvPr>
        </p:nvSpPr>
        <p:spPr/>
        <p:txBody>
          <a:bodyPr/>
          <a:lstStyle/>
          <a:p>
            <a:fld id="{E141A010-603C-D346-A8EF-08BEE2AE76B4}" type="datetime1">
              <a:rPr lang="de-DE" smtClean="0"/>
              <a:t>04.02.2026</a:t>
            </a:fld>
            <a:endParaRPr lang="de-DE"/>
          </a:p>
        </p:txBody>
      </p:sp>
      <p:sp>
        <p:nvSpPr>
          <p:cNvPr id="5" name="Fußzeilenplatzhalter 4">
            <a:extLst>
              <a:ext uri="{FF2B5EF4-FFF2-40B4-BE49-F238E27FC236}">
                <a16:creationId xmlns:a16="http://schemas.microsoft.com/office/drawing/2014/main" id="{5A6F2C92-19BB-7F03-F5EA-CB65B096E78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A13FC69-F7B4-1303-1AD7-E0E84D410EF8}"/>
              </a:ext>
            </a:extLst>
          </p:cNvPr>
          <p:cNvSpPr>
            <a:spLocks noGrp="1"/>
          </p:cNvSpPr>
          <p:nvPr>
            <p:ph type="sldNum" sz="quarter" idx="12"/>
          </p:nvPr>
        </p:nvSpPr>
        <p:spPr/>
        <p:txBody>
          <a:bodyPr/>
          <a:lstStyle/>
          <a:p>
            <a:fld id="{565A524F-FC76-4CA4-BD24-DB94C1601FBD}" type="slidenum">
              <a:rPr lang="de-DE" smtClean="0"/>
              <a:t>5</a:t>
            </a:fld>
            <a:endParaRPr lang="de-DE"/>
          </a:p>
        </p:txBody>
      </p:sp>
    </p:spTree>
    <p:extLst>
      <p:ext uri="{BB962C8B-B14F-4D97-AF65-F5344CB8AC3E}">
        <p14:creationId xmlns:p14="http://schemas.microsoft.com/office/powerpoint/2010/main" val="459616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38">
          <a:extLst>
            <a:ext uri="{FF2B5EF4-FFF2-40B4-BE49-F238E27FC236}">
              <a16:creationId xmlns:a16="http://schemas.microsoft.com/office/drawing/2014/main" id="{CF1C711B-6DB5-90BD-B19A-EFED54876E57}"/>
            </a:ext>
          </a:extLst>
        </p:cNvPr>
        <p:cNvGrpSpPr/>
        <p:nvPr/>
      </p:nvGrpSpPr>
      <p:grpSpPr>
        <a:xfrm>
          <a:off x="0" y="0"/>
          <a:ext cx="0" cy="0"/>
          <a:chOff x="0" y="0"/>
          <a:chExt cx="0" cy="0"/>
        </a:xfrm>
      </p:grpSpPr>
      <p:pic>
        <p:nvPicPr>
          <p:cNvPr id="139" name="Google Shape;139;p19">
            <a:extLst>
              <a:ext uri="{FF2B5EF4-FFF2-40B4-BE49-F238E27FC236}">
                <a16:creationId xmlns:a16="http://schemas.microsoft.com/office/drawing/2014/main" id="{5275D12F-0230-A6E3-EBEC-5493BD4205F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sp>
        <p:nvSpPr>
          <p:cNvPr id="143" name="Google Shape;143;p19">
            <a:extLst>
              <a:ext uri="{FF2B5EF4-FFF2-40B4-BE49-F238E27FC236}">
                <a16:creationId xmlns:a16="http://schemas.microsoft.com/office/drawing/2014/main" id="{4DAFC69F-2E9F-40EB-A4E5-BC26B1CEFCD6}"/>
              </a:ext>
            </a:extLst>
          </p:cNvPr>
          <p:cNvSpPr txBox="1"/>
          <p:nvPr/>
        </p:nvSpPr>
        <p:spPr>
          <a:xfrm>
            <a:off x="1518121" y="1648549"/>
            <a:ext cx="10919691" cy="403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82000"/>
              </a:lnSpc>
              <a:spcBef>
                <a:spcPts val="0"/>
              </a:spcBef>
              <a:spcAft>
                <a:spcPts val="0"/>
              </a:spcAft>
              <a:buClr>
                <a:srgbClr val="000000"/>
              </a:buClr>
              <a:buSzPts val="1100"/>
              <a:buFont typeface="Arial"/>
              <a:buNone/>
              <a:tabLst/>
              <a:defRPr/>
            </a:pPr>
            <a:endParaRPr kumimoji="0" sz="5333"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82000"/>
              </a:lnSpc>
              <a:spcBef>
                <a:spcPts val="0"/>
              </a:spcBef>
              <a:spcAft>
                <a:spcPts val="0"/>
              </a:spcAft>
              <a:buClr>
                <a:srgbClr val="000000"/>
              </a:buClr>
              <a:buSzTx/>
              <a:buFont typeface="Arial"/>
              <a:buNone/>
              <a:tabLst/>
              <a:defRPr/>
            </a:pPr>
            <a:r>
              <a:rPr kumimoji="0" lang="de" sz="5333" b="0" i="0" u="none" strike="noStrike" kern="0" cap="none" spc="0" normalizeH="0" baseline="0" noProof="0">
                <a:ln>
                  <a:noFill/>
                </a:ln>
                <a:solidFill>
                  <a:srgbClr val="FFFFFF"/>
                </a:solidFill>
                <a:effectLst/>
                <a:uLnTx/>
                <a:uFillTx/>
                <a:latin typeface="Arial"/>
                <a:cs typeface="Arial"/>
                <a:sym typeface="Arial"/>
              </a:rPr>
              <a:t> </a:t>
            </a:r>
            <a:endParaRPr kumimoji="0" sz="5333"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82000"/>
              </a:lnSpc>
              <a:spcBef>
                <a:spcPts val="0"/>
              </a:spcBef>
              <a:spcAft>
                <a:spcPts val="0"/>
              </a:spcAft>
              <a:buClr>
                <a:srgbClr val="000000"/>
              </a:buClr>
              <a:buSzTx/>
              <a:buFont typeface="Arial"/>
              <a:buNone/>
              <a:tabLst/>
              <a:defRPr/>
            </a:pPr>
            <a:endParaRPr kumimoji="0" sz="5333" b="0" i="0" u="none" strike="noStrike" kern="0" cap="none" spc="0" normalizeH="0" baseline="0" noProof="0">
              <a:ln>
                <a:noFill/>
              </a:ln>
              <a:solidFill>
                <a:srgbClr val="FFFFFF"/>
              </a:solidFill>
              <a:effectLst/>
              <a:uLnTx/>
              <a:uFillTx/>
              <a:latin typeface="Arial"/>
              <a:cs typeface="Arial"/>
              <a:sym typeface="Arial"/>
            </a:endParaRPr>
          </a:p>
        </p:txBody>
      </p:sp>
      <p:pic>
        <p:nvPicPr>
          <p:cNvPr id="2" name="Grafik 1">
            <a:extLst>
              <a:ext uri="{FF2B5EF4-FFF2-40B4-BE49-F238E27FC236}">
                <a16:creationId xmlns:a16="http://schemas.microsoft.com/office/drawing/2014/main" id="{7DCBB9E7-F77A-645A-42AF-E7082588D5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sp>
        <p:nvSpPr>
          <p:cNvPr id="3" name="Textfeld 2">
            <a:extLst>
              <a:ext uri="{FF2B5EF4-FFF2-40B4-BE49-F238E27FC236}">
                <a16:creationId xmlns:a16="http://schemas.microsoft.com/office/drawing/2014/main" id="{D5E14398-9DAA-063F-D57C-0569E4A25569}"/>
              </a:ext>
            </a:extLst>
          </p:cNvPr>
          <p:cNvSpPr txBox="1"/>
          <p:nvPr/>
        </p:nvSpPr>
        <p:spPr>
          <a:xfrm>
            <a:off x="1494209" y="540848"/>
            <a:ext cx="8901076" cy="6669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srgbClr val="FFFFFF"/>
              </a:solidFill>
              <a:effectLst/>
              <a:uLnTx/>
              <a:uFillTx/>
              <a:latin typeface="Arial"/>
              <a:cs typeface="Arial"/>
              <a:sym typeface="Arial"/>
            </a:endParaRPr>
          </a:p>
        </p:txBody>
      </p:sp>
      <p:sp>
        <p:nvSpPr>
          <p:cNvPr id="9" name="Textfeld 8">
            <a:extLst>
              <a:ext uri="{FF2B5EF4-FFF2-40B4-BE49-F238E27FC236}">
                <a16:creationId xmlns:a16="http://schemas.microsoft.com/office/drawing/2014/main" id="{E778C044-1427-52B6-68BC-4973F4433D8B}"/>
              </a:ext>
            </a:extLst>
          </p:cNvPr>
          <p:cNvSpPr txBox="1"/>
          <p:nvPr/>
        </p:nvSpPr>
        <p:spPr>
          <a:xfrm>
            <a:off x="557241" y="681785"/>
            <a:ext cx="4882703" cy="106695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4267" b="1" i="0" u="none" strike="noStrike" kern="0" cap="none" spc="0" normalizeH="0" baseline="0" noProof="0">
                <a:ln>
                  <a:noFill/>
                </a:ln>
                <a:solidFill>
                  <a:srgbClr val="FFFFFF"/>
                </a:solidFill>
                <a:effectLst/>
                <a:uLnTx/>
                <a:uFillTx/>
                <a:latin typeface="Arial Black" panose="020B0A04020102020204" pitchFamily="34" charset="0"/>
                <a:cs typeface="Arial"/>
                <a:sym typeface="Arial"/>
              </a:rPr>
              <a:t>VORSTELLUNG</a:t>
            </a:r>
            <a:r>
              <a:rPr kumimoji="0" lang="de-DE" sz="1867" b="1" i="0" u="none" strike="noStrike" kern="0" cap="none" spc="0" normalizeH="0" baseline="0" noProof="0">
                <a:ln>
                  <a:noFill/>
                </a:ln>
                <a:solidFill>
                  <a:srgbClr val="FFFFFF"/>
                </a:solidFill>
                <a:effectLst/>
                <a:uLnTx/>
                <a:uFillTx/>
                <a:latin typeface="Arial"/>
                <a:cs typeface="Arial"/>
                <a:sym typeface="Arial"/>
              </a:rPr>
              <a:t> </a:t>
            </a:r>
            <a:r>
              <a:rPr kumimoji="0" lang="de-DE" sz="1867" b="0" i="0" u="none" strike="noStrike" kern="0" cap="none" spc="0" normalizeH="0" baseline="0" noProof="0">
                <a:ln>
                  <a:noFill/>
                </a:ln>
                <a:solidFill>
                  <a:srgbClr val="FFFFFF"/>
                </a:solidFill>
                <a:effectLst/>
                <a:uLnTx/>
                <a:uFillTx/>
                <a:latin typeface="Arial"/>
                <a:cs typeface="Arial"/>
                <a:sym typeface="Arial"/>
              </a:rPr>
              <a:t>			 </a:t>
            </a:r>
          </a:p>
        </p:txBody>
      </p:sp>
      <p:pic>
        <p:nvPicPr>
          <p:cNvPr id="13" name="Grafik 12">
            <a:extLst>
              <a:ext uri="{FF2B5EF4-FFF2-40B4-BE49-F238E27FC236}">
                <a16:creationId xmlns:a16="http://schemas.microsoft.com/office/drawing/2014/main" id="{467002B1-958F-B81F-01CB-DF8F92BDFD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7320" y="2101992"/>
            <a:ext cx="4150857" cy="2960424"/>
          </a:xfrm>
          <a:prstGeom prst="rect">
            <a:avLst/>
          </a:prstGeom>
        </p:spPr>
      </p:pic>
      <p:sp>
        <p:nvSpPr>
          <p:cNvPr id="15" name="Textfeld 14">
            <a:extLst>
              <a:ext uri="{FF2B5EF4-FFF2-40B4-BE49-F238E27FC236}">
                <a16:creationId xmlns:a16="http://schemas.microsoft.com/office/drawing/2014/main" id="{F11D75DF-7B10-6571-773D-549F1136175B}"/>
              </a:ext>
            </a:extLst>
          </p:cNvPr>
          <p:cNvSpPr txBox="1"/>
          <p:nvPr/>
        </p:nvSpPr>
        <p:spPr>
          <a:xfrm>
            <a:off x="5682578" y="810161"/>
            <a:ext cx="1750881" cy="50276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2667" b="0" i="0" u="none" strike="noStrike" kern="0" cap="none" spc="0" normalizeH="0" baseline="0" noProof="0" err="1">
                <a:ln>
                  <a:noFill/>
                </a:ln>
                <a:solidFill>
                  <a:srgbClr val="FFFFFF"/>
                </a:solidFill>
                <a:effectLst/>
                <a:uLnTx/>
                <a:uFillTx/>
                <a:latin typeface="Arial"/>
                <a:cs typeface="Arial"/>
                <a:sym typeface="Arial"/>
              </a:rPr>
              <a:t>vs</a:t>
            </a:r>
            <a:endParaRPr kumimoji="0" lang="de-DE" sz="2667" b="0" i="0" u="none" strike="noStrike" kern="0" cap="none" spc="0" normalizeH="0" baseline="0" noProof="0">
              <a:ln>
                <a:noFill/>
              </a:ln>
              <a:solidFill>
                <a:srgbClr val="FFFFFF"/>
              </a:solidFill>
              <a:effectLst/>
              <a:uLnTx/>
              <a:uFillTx/>
              <a:latin typeface="Arial"/>
              <a:cs typeface="Arial"/>
              <a:sym typeface="Arial"/>
            </a:endParaRPr>
          </a:p>
        </p:txBody>
      </p:sp>
      <p:sp>
        <p:nvSpPr>
          <p:cNvPr id="19" name="Textfeld 18">
            <a:extLst>
              <a:ext uri="{FF2B5EF4-FFF2-40B4-BE49-F238E27FC236}">
                <a16:creationId xmlns:a16="http://schemas.microsoft.com/office/drawing/2014/main" id="{837C113C-F6B6-1D65-D01C-2610AD6E7707}"/>
              </a:ext>
            </a:extLst>
          </p:cNvPr>
          <p:cNvSpPr txBox="1"/>
          <p:nvPr/>
        </p:nvSpPr>
        <p:spPr>
          <a:xfrm>
            <a:off x="6977967" y="650850"/>
            <a:ext cx="4354285" cy="106695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4267" b="1" i="0" u="none" strike="noStrike" kern="0" cap="none" spc="0" normalizeH="0" baseline="0" noProof="0">
                <a:ln>
                  <a:noFill/>
                </a:ln>
                <a:solidFill>
                  <a:srgbClr val="FFFFFF"/>
                </a:solidFill>
                <a:effectLst/>
                <a:uLnTx/>
                <a:uFillTx/>
                <a:latin typeface="Arial Black" panose="020B0A04020102020204" pitchFamily="34" charset="0"/>
                <a:cs typeface="Arial"/>
                <a:sym typeface="Arial"/>
              </a:rPr>
              <a:t>REALITÄT</a:t>
            </a:r>
            <a:r>
              <a:rPr kumimoji="0" lang="de-DE" sz="4267" b="1" i="0" u="none" strike="noStrike" kern="0" cap="none" spc="0" normalizeH="0" baseline="0" noProof="0">
                <a:ln>
                  <a:noFill/>
                </a:ln>
                <a:solidFill>
                  <a:srgbClr val="FFFFFF"/>
                </a:solidFill>
                <a:effectLst/>
                <a:uLnTx/>
                <a:uFillTx/>
                <a:latin typeface="Arial"/>
                <a:cs typeface="Arial"/>
                <a:sym typeface="Arial"/>
              </a:rPr>
              <a:t> </a:t>
            </a:r>
            <a:r>
              <a:rPr kumimoji="0" lang="de-DE" sz="1867" b="0" i="0" u="none" strike="noStrike" kern="0" cap="none" spc="0" normalizeH="0" baseline="0" noProof="0">
                <a:ln>
                  <a:noFill/>
                </a:ln>
                <a:solidFill>
                  <a:srgbClr val="FFFFFF"/>
                </a:solidFill>
                <a:effectLst/>
                <a:uLnTx/>
                <a:uFillTx/>
                <a:latin typeface="Arial"/>
                <a:cs typeface="Arial"/>
                <a:sym typeface="Arial"/>
              </a:rPr>
              <a:t>			 </a:t>
            </a:r>
          </a:p>
        </p:txBody>
      </p:sp>
      <p:pic>
        <p:nvPicPr>
          <p:cNvPr id="5" name="Grafik 4">
            <a:extLst>
              <a:ext uri="{FF2B5EF4-FFF2-40B4-BE49-F238E27FC236}">
                <a16:creationId xmlns:a16="http://schemas.microsoft.com/office/drawing/2014/main" id="{EAFC5909-C70D-4FBC-849D-D230355FF1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91496" y="2111040"/>
            <a:ext cx="4073883" cy="2942329"/>
          </a:xfrm>
          <a:prstGeom prst="rect">
            <a:avLst/>
          </a:prstGeom>
        </p:spPr>
      </p:pic>
    </p:spTree>
    <p:extLst>
      <p:ext uri="{BB962C8B-B14F-4D97-AF65-F5344CB8AC3E}">
        <p14:creationId xmlns:p14="http://schemas.microsoft.com/office/powerpoint/2010/main" val="190760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270"/>
        <p:cNvGrpSpPr/>
        <p:nvPr/>
      </p:nvGrpSpPr>
      <p:grpSpPr>
        <a:xfrm>
          <a:off x="0" y="0"/>
          <a:ext cx="0" cy="0"/>
          <a:chOff x="0" y="0"/>
          <a:chExt cx="0" cy="0"/>
        </a:xfrm>
      </p:grpSpPr>
      <p:pic>
        <p:nvPicPr>
          <p:cNvPr id="275" name="Google Shape;275;p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sp>
        <p:nvSpPr>
          <p:cNvPr id="276" name="Google Shape;276;p32"/>
          <p:cNvSpPr txBox="1"/>
          <p:nvPr/>
        </p:nvSpPr>
        <p:spPr>
          <a:xfrm>
            <a:off x="782445" y="2288524"/>
            <a:ext cx="8657119" cy="231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80990" marR="0" lvl="0" indent="-380990" algn="l" defTabSz="1219170" rtl="0" eaLnBrk="1" fontAlgn="auto" latinLnBrk="0" hangingPunct="1">
              <a:lnSpc>
                <a:spcPct val="100000"/>
              </a:lnSpc>
              <a:spcBef>
                <a:spcPts val="0"/>
              </a:spcBef>
              <a:spcAft>
                <a:spcPts val="0"/>
              </a:spcAft>
              <a:buClr>
                <a:srgbClr val="FFFFFF"/>
              </a:buClr>
              <a:buSzTx/>
              <a:buFont typeface="Courier New" panose="02070309020205020404" pitchFamily="49" charset="0"/>
              <a:buChar char="o"/>
              <a:tabLst/>
              <a:defRPr/>
            </a:pPr>
            <a:r>
              <a:rPr kumimoji="0" lang="de-DE" sz="1867" b="1" i="0" u="none" strike="noStrike" kern="0" cap="none" spc="0" normalizeH="0" baseline="0" noProof="0">
                <a:ln>
                  <a:noFill/>
                </a:ln>
                <a:solidFill>
                  <a:srgbClr val="FFFFFF"/>
                </a:solidFill>
                <a:effectLst/>
                <a:uLnTx/>
                <a:uFillTx/>
                <a:latin typeface="Arial"/>
                <a:cs typeface="Arial"/>
                <a:sym typeface="Arial"/>
              </a:rPr>
              <a:t>Partner im dualen System = Betrieb und Berufsschule</a:t>
            </a:r>
          </a:p>
          <a:p>
            <a:pPr marL="380990" marR="0" lvl="0" indent="-380990" algn="l" defTabSz="1219170" rtl="0" eaLnBrk="1" fontAlgn="auto" latinLnBrk="0" hangingPunct="1">
              <a:lnSpc>
                <a:spcPct val="100000"/>
              </a:lnSpc>
              <a:spcBef>
                <a:spcPts val="0"/>
              </a:spcBef>
              <a:spcAft>
                <a:spcPts val="0"/>
              </a:spcAft>
              <a:buClr>
                <a:srgbClr val="FFFFFF"/>
              </a:buClr>
              <a:buSzTx/>
              <a:buFont typeface="Courier New" panose="02070309020205020404" pitchFamily="49" charset="0"/>
              <a:buChar char="o"/>
              <a:tabLst/>
              <a:defRPr/>
            </a:pPr>
            <a:r>
              <a:rPr kumimoji="0" lang="de-DE" sz="1867" b="1" i="0" u="none" strike="noStrike" kern="0" cap="none" spc="0" normalizeH="0" baseline="0" noProof="0">
                <a:ln>
                  <a:noFill/>
                </a:ln>
                <a:solidFill>
                  <a:srgbClr val="FFFFFF"/>
                </a:solidFill>
                <a:effectLst/>
                <a:uLnTx/>
                <a:uFillTx/>
                <a:latin typeface="Arial"/>
                <a:cs typeface="Arial"/>
                <a:sym typeface="Arial"/>
              </a:rPr>
              <a:t>Dauer 2- 3,5 Jahre</a:t>
            </a:r>
          </a:p>
          <a:p>
            <a:pPr marL="380990" marR="0" lvl="0" indent="-380990" algn="l" defTabSz="1219170" rtl="0" eaLnBrk="1" fontAlgn="auto" latinLnBrk="0" hangingPunct="1">
              <a:lnSpc>
                <a:spcPct val="100000"/>
              </a:lnSpc>
              <a:spcBef>
                <a:spcPts val="0"/>
              </a:spcBef>
              <a:spcAft>
                <a:spcPts val="0"/>
              </a:spcAft>
              <a:buClr>
                <a:srgbClr val="FFFFFF"/>
              </a:buClr>
              <a:buSzTx/>
              <a:buFont typeface="Courier New" panose="02070309020205020404" pitchFamily="49" charset="0"/>
              <a:buChar char="o"/>
              <a:tabLst/>
              <a:defRPr/>
            </a:pPr>
            <a:r>
              <a:rPr kumimoji="0" lang="de-DE" sz="1867" b="1" i="0" u="none" strike="noStrike" kern="0" cap="none" spc="0" normalizeH="0" baseline="0" noProof="0">
                <a:ln>
                  <a:noFill/>
                </a:ln>
                <a:solidFill>
                  <a:srgbClr val="FFFFFF"/>
                </a:solidFill>
                <a:effectLst/>
                <a:uLnTx/>
                <a:uFillTx/>
                <a:latin typeface="Arial"/>
                <a:cs typeface="Arial"/>
                <a:sym typeface="Arial"/>
              </a:rPr>
              <a:t>Teilzeit- oder Blockunterricht</a:t>
            </a:r>
          </a:p>
          <a:p>
            <a:pPr marL="380990" marR="0" lvl="0" indent="-380990" algn="l" defTabSz="1219170" rtl="0" eaLnBrk="1" fontAlgn="auto" latinLnBrk="0" hangingPunct="1">
              <a:lnSpc>
                <a:spcPct val="100000"/>
              </a:lnSpc>
              <a:spcBef>
                <a:spcPts val="0"/>
              </a:spcBef>
              <a:spcAft>
                <a:spcPts val="0"/>
              </a:spcAft>
              <a:buClr>
                <a:srgbClr val="FFFFFF"/>
              </a:buClr>
              <a:buSzTx/>
              <a:buFont typeface="Courier New" panose="02070309020205020404" pitchFamily="49" charset="0"/>
              <a:buChar char="o"/>
              <a:tabLst/>
              <a:defRPr/>
            </a:pPr>
            <a:r>
              <a:rPr kumimoji="0" lang="de-DE" sz="1867" b="1" i="0" u="none" strike="noStrike" kern="0" cap="none" spc="0" normalizeH="0" baseline="0" noProof="0">
                <a:ln>
                  <a:noFill/>
                </a:ln>
                <a:solidFill>
                  <a:srgbClr val="FFFFFF"/>
                </a:solidFill>
                <a:effectLst/>
                <a:uLnTx/>
                <a:uFillTx/>
                <a:latin typeface="Arial"/>
                <a:cs typeface="Arial"/>
                <a:sym typeface="Arial"/>
              </a:rPr>
              <a:t>Abschlussprüfung Teil 1 &amp; 2 </a:t>
            </a:r>
          </a:p>
          <a:p>
            <a:pPr marL="380990" marR="0" lvl="0" indent="-380990" algn="l" defTabSz="1219170" rtl="0" eaLnBrk="1" fontAlgn="auto" latinLnBrk="0" hangingPunct="1">
              <a:lnSpc>
                <a:spcPct val="100000"/>
              </a:lnSpc>
              <a:spcBef>
                <a:spcPts val="0"/>
              </a:spcBef>
              <a:spcAft>
                <a:spcPts val="0"/>
              </a:spcAft>
              <a:buClr>
                <a:srgbClr val="FFFFFF"/>
              </a:buClr>
              <a:buSzTx/>
              <a:buFont typeface="Courier New" panose="02070309020205020404" pitchFamily="49" charset="0"/>
              <a:buChar char="o"/>
              <a:tabLst/>
              <a:defRPr/>
            </a:pPr>
            <a:r>
              <a:rPr kumimoji="0" lang="de-DE" sz="1867" b="1" i="0" u="none" strike="noStrike" kern="0" cap="none" spc="0" normalizeH="0" baseline="0" noProof="0">
                <a:ln>
                  <a:noFill/>
                </a:ln>
                <a:solidFill>
                  <a:srgbClr val="FFFFFF"/>
                </a:solidFill>
                <a:effectLst/>
                <a:uLnTx/>
                <a:uFillTx/>
                <a:latin typeface="Arial"/>
                <a:cs typeface="Arial"/>
                <a:sym typeface="Arial"/>
              </a:rPr>
              <a:t>Ausgebildete Fachkraft </a:t>
            </a:r>
          </a:p>
          <a:p>
            <a:pPr marL="380990" marR="0" lvl="0" indent="-380990" algn="l" defTabSz="1219170" rtl="0" eaLnBrk="1" fontAlgn="auto" latinLnBrk="0" hangingPunct="1">
              <a:lnSpc>
                <a:spcPct val="100000"/>
              </a:lnSpc>
              <a:spcBef>
                <a:spcPts val="0"/>
              </a:spcBef>
              <a:spcAft>
                <a:spcPts val="0"/>
              </a:spcAft>
              <a:buClr>
                <a:srgbClr val="FFFFFF"/>
              </a:buClr>
              <a:buSzTx/>
              <a:buFont typeface="Courier New" panose="02070309020205020404" pitchFamily="49" charset="0"/>
              <a:buChar char="o"/>
              <a:tabLst/>
              <a:defRPr/>
            </a:pPr>
            <a:endParaRPr kumimoji="0" lang="de-DE" sz="1867"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FFFFFF"/>
              </a:buClr>
              <a:buSzTx/>
              <a:buFont typeface="Arial"/>
              <a:buNone/>
              <a:tabLst/>
              <a:defRPr/>
            </a:pPr>
            <a:r>
              <a:rPr kumimoji="0" lang="de-DE" sz="1867" b="1" i="0" u="none" strike="noStrike" kern="0" cap="none" spc="0" normalizeH="0" baseline="0" noProof="0">
                <a:ln>
                  <a:noFill/>
                </a:ln>
                <a:solidFill>
                  <a:srgbClr val="FFFFFF"/>
                </a:solidFill>
                <a:effectLst/>
                <a:uLnTx/>
                <a:uFillTx/>
                <a:latin typeface="Arial"/>
                <a:cs typeface="Arial"/>
                <a:sym typeface="Arial"/>
              </a:rPr>
              <a:t>          </a:t>
            </a:r>
          </a:p>
          <a:p>
            <a:pPr marL="380990" marR="0" lvl="0" indent="-380990" algn="l" defTabSz="1219170" rtl="0" eaLnBrk="1" fontAlgn="auto" latinLnBrk="0" hangingPunct="1">
              <a:lnSpc>
                <a:spcPct val="100000"/>
              </a:lnSpc>
              <a:spcBef>
                <a:spcPts val="0"/>
              </a:spcBef>
              <a:spcAft>
                <a:spcPts val="0"/>
              </a:spcAft>
              <a:buClr>
                <a:srgbClr val="FFFFFF"/>
              </a:buClr>
              <a:buSzTx/>
              <a:buFont typeface="Courier New" panose="02070309020205020404" pitchFamily="49" charset="0"/>
              <a:buChar char="o"/>
              <a:tabLst/>
              <a:defRPr/>
            </a:pPr>
            <a:endParaRPr kumimoji="0" lang="de-DE" sz="1867" b="1" i="0" u="none" strike="noStrike" kern="0" cap="none" spc="0" normalizeH="0" baseline="0" noProof="0">
              <a:ln>
                <a:noFill/>
              </a:ln>
              <a:solidFill>
                <a:srgbClr val="FFFFFF"/>
              </a:solidFill>
              <a:effectLst/>
              <a:uLnTx/>
              <a:uFillTx/>
              <a:latin typeface="Arial"/>
              <a:cs typeface="Arial"/>
              <a:sym typeface="Arial"/>
            </a:endParaRPr>
          </a:p>
        </p:txBody>
      </p:sp>
      <p:sp>
        <p:nvSpPr>
          <p:cNvPr id="278" name="Google Shape;278;p32"/>
          <p:cNvSpPr txBox="1"/>
          <p:nvPr/>
        </p:nvSpPr>
        <p:spPr>
          <a:xfrm>
            <a:off x="-74233" y="358268"/>
            <a:ext cx="8584400" cy="1192081"/>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de" sz="4267" b="0" i="0" u="none" strike="noStrike" kern="0" cap="none" spc="0" normalizeH="0" baseline="0" noProof="0">
                <a:ln>
                  <a:noFill/>
                </a:ln>
                <a:solidFill>
                  <a:srgbClr val="FFFFFF"/>
                </a:solidFill>
                <a:effectLst/>
                <a:uLnTx/>
                <a:uFillTx/>
                <a:latin typeface="Arial Black"/>
                <a:cs typeface="Arial"/>
                <a:sym typeface="Arial Black"/>
              </a:rPr>
              <a:t>WIE</a:t>
            </a:r>
            <a:r>
              <a:rPr kumimoji="0" lang="de" sz="4667" b="0" i="0" u="none" strike="noStrike" kern="0" cap="none" spc="0" normalizeH="0" baseline="0" noProof="0">
                <a:ln>
                  <a:noFill/>
                </a:ln>
                <a:solidFill>
                  <a:srgbClr val="FFFFFF"/>
                </a:solidFill>
                <a:effectLst/>
                <a:uLnTx/>
                <a:uFillTx/>
                <a:latin typeface="Arial Black"/>
                <a:cs typeface="Arial"/>
                <a:sym typeface="Arial Black"/>
              </a:rPr>
              <a:t> </a:t>
            </a:r>
            <a:r>
              <a:rPr kumimoji="0" lang="de" sz="4267" b="0" i="0" u="none" strike="noStrike" kern="0" cap="none" spc="0" normalizeH="0" baseline="0" noProof="0">
                <a:ln>
                  <a:noFill/>
                </a:ln>
                <a:solidFill>
                  <a:srgbClr val="FFFFFF"/>
                </a:solidFill>
                <a:effectLst/>
                <a:uLnTx/>
                <a:uFillTx/>
                <a:latin typeface="Arial Black"/>
                <a:cs typeface="Arial"/>
                <a:sym typeface="Arial Black"/>
              </a:rPr>
              <a:t>FUNKTIONIERT EINE AUSBILDUNG? </a:t>
            </a:r>
            <a:endParaRPr kumimoji="0" sz="4267" b="0" i="0" u="none" strike="noStrike" kern="0" cap="none" spc="0" normalizeH="0" baseline="0" noProof="0">
              <a:ln>
                <a:noFill/>
              </a:ln>
              <a:solidFill>
                <a:srgbClr val="FFFFFF"/>
              </a:solidFill>
              <a:effectLst/>
              <a:uLnTx/>
              <a:uFillTx/>
              <a:latin typeface="Arial"/>
              <a:cs typeface="Arial"/>
              <a:sym typeface="Arial"/>
            </a:endParaRPr>
          </a:p>
        </p:txBody>
      </p:sp>
      <p:pic>
        <p:nvPicPr>
          <p:cNvPr id="2" name="Grafik 1">
            <a:extLst>
              <a:ext uri="{FF2B5EF4-FFF2-40B4-BE49-F238E27FC236}">
                <a16:creationId xmlns:a16="http://schemas.microsoft.com/office/drawing/2014/main" id="{1DD8C693-E2DC-F7E2-9F16-B29254C3EC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sp>
        <p:nvSpPr>
          <p:cNvPr id="10" name="Google Shape;276;p32">
            <a:extLst>
              <a:ext uri="{FF2B5EF4-FFF2-40B4-BE49-F238E27FC236}">
                <a16:creationId xmlns:a16="http://schemas.microsoft.com/office/drawing/2014/main" id="{5F0839BC-FD1C-6137-86F7-08037DDE292D}"/>
              </a:ext>
            </a:extLst>
          </p:cNvPr>
          <p:cNvSpPr txBox="1"/>
          <p:nvPr/>
        </p:nvSpPr>
        <p:spPr>
          <a:xfrm>
            <a:off x="9256455" y="2046982"/>
            <a:ext cx="3773600" cy="48308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FFFFFF"/>
              </a:buClr>
              <a:buSzTx/>
              <a:buFont typeface="Arial"/>
              <a:buNone/>
              <a:tabLst/>
              <a:defRPr/>
            </a:pPr>
            <a:endParaRPr kumimoji="0" lang="de-DE" sz="1867" b="1" i="0" u="none" strike="noStrike" kern="0" cap="none" spc="0" normalizeH="0" baseline="0" noProof="0">
              <a:ln>
                <a:noFill/>
              </a:ln>
              <a:solidFill>
                <a:srgbClr val="FFFFFF"/>
              </a:solidFill>
              <a:effectLst/>
              <a:uLnTx/>
              <a:uFillTx/>
              <a:latin typeface="Arial"/>
              <a:cs typeface="Arial"/>
              <a:sym typeface="Arial"/>
            </a:endParaRPr>
          </a:p>
        </p:txBody>
      </p:sp>
      <p:sp>
        <p:nvSpPr>
          <p:cNvPr id="12" name="Google Shape;276;p32">
            <a:extLst>
              <a:ext uri="{FF2B5EF4-FFF2-40B4-BE49-F238E27FC236}">
                <a16:creationId xmlns:a16="http://schemas.microsoft.com/office/drawing/2014/main" id="{D0CD3BA5-354D-D137-8A39-19A28754778C}"/>
              </a:ext>
            </a:extLst>
          </p:cNvPr>
          <p:cNvSpPr txBox="1"/>
          <p:nvPr/>
        </p:nvSpPr>
        <p:spPr>
          <a:xfrm>
            <a:off x="9256455" y="3218817"/>
            <a:ext cx="3773600" cy="87879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FFFFFF"/>
              </a:buClr>
              <a:buSzTx/>
              <a:buFont typeface="Arial"/>
              <a:buNone/>
              <a:tabLst/>
              <a:defRPr/>
            </a:pPr>
            <a:endParaRPr kumimoji="0" lang="de-DE" sz="1867" b="1" i="0" u="none" strike="noStrike" kern="0" cap="none" spc="0" normalizeH="0" baseline="0" noProof="0">
              <a:ln>
                <a:noFill/>
              </a:ln>
              <a:solidFill>
                <a:srgbClr val="FFFFFF"/>
              </a:solidFill>
              <a:effectLst/>
              <a:uLnTx/>
              <a:uFillTx/>
              <a:latin typeface="Arial"/>
              <a:cs typeface="Arial"/>
              <a:sym typeface="Arial"/>
            </a:endParaRPr>
          </a:p>
        </p:txBody>
      </p:sp>
      <p:sp>
        <p:nvSpPr>
          <p:cNvPr id="14" name="Google Shape;276;p32">
            <a:extLst>
              <a:ext uri="{FF2B5EF4-FFF2-40B4-BE49-F238E27FC236}">
                <a16:creationId xmlns:a16="http://schemas.microsoft.com/office/drawing/2014/main" id="{6D656470-229A-9D60-8D4D-51AACA58AC15}"/>
              </a:ext>
            </a:extLst>
          </p:cNvPr>
          <p:cNvSpPr txBox="1"/>
          <p:nvPr/>
        </p:nvSpPr>
        <p:spPr>
          <a:xfrm>
            <a:off x="9256455" y="4316875"/>
            <a:ext cx="3773600" cy="231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FFFFFF"/>
              </a:buClr>
              <a:buSzTx/>
              <a:buFont typeface="Arial"/>
              <a:buNone/>
              <a:tabLst/>
              <a:defRPr/>
            </a:pPr>
            <a:endParaRPr kumimoji="0" lang="de-DE" sz="1867"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004097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
                                        </p:tgtEl>
                                        <p:attrNameLst>
                                          <p:attrName>style.visibility</p:attrName>
                                        </p:attrNameLst>
                                      </p:cBhvr>
                                      <p:to>
                                        <p:strVal val="visible"/>
                                      </p:to>
                                    </p:set>
                                    <p:anim calcmode="lin" valueType="num">
                                      <p:cBhvr additive="base">
                                        <p:cTn id="7" dur="500" fill="hold"/>
                                        <p:tgtEl>
                                          <p:spTgt spid="276"/>
                                        </p:tgtEl>
                                        <p:attrNameLst>
                                          <p:attrName>ppt_x</p:attrName>
                                        </p:attrNameLst>
                                      </p:cBhvr>
                                      <p:tavLst>
                                        <p:tav tm="0">
                                          <p:val>
                                            <p:strVal val="#ppt_x"/>
                                          </p:val>
                                        </p:tav>
                                        <p:tav tm="100000">
                                          <p:val>
                                            <p:strVal val="#ppt_x"/>
                                          </p:val>
                                        </p:tav>
                                      </p:tavLst>
                                    </p:anim>
                                    <p:anim calcmode="lin" valueType="num">
                                      <p:cBhvr additive="base">
                                        <p:cTn id="8" dur="500" fill="hold"/>
                                        <p:tgtEl>
                                          <p:spTgt spid="2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nodePh="1">
                                  <p:stCondLst>
                                    <p:cond delay="0"/>
                                  </p:stCondLst>
                                  <p:endCondLst>
                                    <p:cond evt="begin" delay="0">
                                      <p:tn val="23"/>
                                    </p:cond>
                                  </p:end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76">
                                            <p:txEl>
                                              <p:pRg st="0" end="0"/>
                                            </p:txEl>
                                          </p:spTgt>
                                        </p:tgtEl>
                                        <p:attrNameLst>
                                          <p:attrName>style.visibility</p:attrName>
                                        </p:attrNameLst>
                                      </p:cBhvr>
                                      <p:to>
                                        <p:strVal val="visible"/>
                                      </p:to>
                                    </p:set>
                                    <p:animEffect transition="in" filter="fade">
                                      <p:cBhvr>
                                        <p:cTn id="31" dur="1000"/>
                                        <p:tgtEl>
                                          <p:spTgt spid="276">
                                            <p:txEl>
                                              <p:pRg st="0" end="0"/>
                                            </p:txEl>
                                          </p:spTgt>
                                        </p:tgtEl>
                                      </p:cBhvr>
                                    </p:animEffect>
                                    <p:anim calcmode="lin" valueType="num">
                                      <p:cBhvr>
                                        <p:cTn id="32" dur="1000" fill="hold"/>
                                        <p:tgtEl>
                                          <p:spTgt spid="276">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76">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76">
                                            <p:txEl>
                                              <p:pRg st="1" end="1"/>
                                            </p:txEl>
                                          </p:spTgt>
                                        </p:tgtEl>
                                        <p:attrNameLst>
                                          <p:attrName>style.visibility</p:attrName>
                                        </p:attrNameLst>
                                      </p:cBhvr>
                                      <p:to>
                                        <p:strVal val="visible"/>
                                      </p:to>
                                    </p:set>
                                    <p:animEffect transition="in" filter="fade">
                                      <p:cBhvr>
                                        <p:cTn id="36" dur="1000"/>
                                        <p:tgtEl>
                                          <p:spTgt spid="276">
                                            <p:txEl>
                                              <p:pRg st="1" end="1"/>
                                            </p:txEl>
                                          </p:spTgt>
                                        </p:tgtEl>
                                      </p:cBhvr>
                                    </p:animEffect>
                                    <p:anim calcmode="lin" valueType="num">
                                      <p:cBhvr>
                                        <p:cTn id="37" dur="1000" fill="hold"/>
                                        <p:tgtEl>
                                          <p:spTgt spid="276">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276">
                                            <p:txEl>
                                              <p:pRg st="1" end="1"/>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76">
                                            <p:txEl>
                                              <p:pRg st="2" end="2"/>
                                            </p:txEl>
                                          </p:spTgt>
                                        </p:tgtEl>
                                        <p:attrNameLst>
                                          <p:attrName>style.visibility</p:attrName>
                                        </p:attrNameLst>
                                      </p:cBhvr>
                                      <p:to>
                                        <p:strVal val="visible"/>
                                      </p:to>
                                    </p:set>
                                    <p:animEffect transition="in" filter="fade">
                                      <p:cBhvr>
                                        <p:cTn id="41" dur="1000"/>
                                        <p:tgtEl>
                                          <p:spTgt spid="276">
                                            <p:txEl>
                                              <p:pRg st="2" end="2"/>
                                            </p:txEl>
                                          </p:spTgt>
                                        </p:tgtEl>
                                      </p:cBhvr>
                                    </p:animEffect>
                                    <p:anim calcmode="lin" valueType="num">
                                      <p:cBhvr>
                                        <p:cTn id="42" dur="1000" fill="hold"/>
                                        <p:tgtEl>
                                          <p:spTgt spid="276">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276">
                                            <p:txEl>
                                              <p:pRg st="2" end="2"/>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76">
                                            <p:txEl>
                                              <p:pRg st="3" end="3"/>
                                            </p:txEl>
                                          </p:spTgt>
                                        </p:tgtEl>
                                        <p:attrNameLst>
                                          <p:attrName>style.visibility</p:attrName>
                                        </p:attrNameLst>
                                      </p:cBhvr>
                                      <p:to>
                                        <p:strVal val="visible"/>
                                      </p:to>
                                    </p:set>
                                    <p:animEffect transition="in" filter="fade">
                                      <p:cBhvr>
                                        <p:cTn id="46" dur="1000"/>
                                        <p:tgtEl>
                                          <p:spTgt spid="276">
                                            <p:txEl>
                                              <p:pRg st="3" end="3"/>
                                            </p:txEl>
                                          </p:spTgt>
                                        </p:tgtEl>
                                      </p:cBhvr>
                                    </p:animEffect>
                                    <p:anim calcmode="lin" valueType="num">
                                      <p:cBhvr>
                                        <p:cTn id="47" dur="1000" fill="hold"/>
                                        <p:tgtEl>
                                          <p:spTgt spid="276">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276">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76">
                                            <p:txEl>
                                              <p:pRg st="4" end="4"/>
                                            </p:txEl>
                                          </p:spTgt>
                                        </p:tgtEl>
                                        <p:attrNameLst>
                                          <p:attrName>style.visibility</p:attrName>
                                        </p:attrNameLst>
                                      </p:cBhvr>
                                      <p:to>
                                        <p:strVal val="visible"/>
                                      </p:to>
                                    </p:set>
                                    <p:animEffect transition="in" filter="fade">
                                      <p:cBhvr>
                                        <p:cTn id="51" dur="1000"/>
                                        <p:tgtEl>
                                          <p:spTgt spid="276">
                                            <p:txEl>
                                              <p:pRg st="4" end="4"/>
                                            </p:txEl>
                                          </p:spTgt>
                                        </p:tgtEl>
                                      </p:cBhvr>
                                    </p:animEffect>
                                    <p:anim calcmode="lin" valueType="num">
                                      <p:cBhvr>
                                        <p:cTn id="52" dur="1000" fill="hold"/>
                                        <p:tgtEl>
                                          <p:spTgt spid="276">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27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10" grpId="0"/>
      <p:bldP spid="12"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298"/>
        <p:cNvGrpSpPr/>
        <p:nvPr/>
      </p:nvGrpSpPr>
      <p:grpSpPr>
        <a:xfrm>
          <a:off x="0" y="0"/>
          <a:ext cx="0" cy="0"/>
          <a:chOff x="0" y="0"/>
          <a:chExt cx="0" cy="0"/>
        </a:xfrm>
      </p:grpSpPr>
      <p:sp>
        <p:nvSpPr>
          <p:cNvPr id="299" name="Google Shape;299;p34"/>
          <p:cNvSpPr/>
          <p:nvPr/>
        </p:nvSpPr>
        <p:spPr>
          <a:xfrm flipV="1">
            <a:off x="0" y="6858199"/>
            <a:ext cx="12192000" cy="207999"/>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300" name="Google Shape;300;p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357987" y="6349215"/>
            <a:ext cx="600399" cy="300752"/>
          </a:xfrm>
          <a:prstGeom prst="rect">
            <a:avLst/>
          </a:prstGeom>
          <a:noFill/>
          <a:ln>
            <a:noFill/>
          </a:ln>
        </p:spPr>
      </p:pic>
      <p:pic>
        <p:nvPicPr>
          <p:cNvPr id="303" name="Google Shape;303;p3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15200" y="6450233"/>
            <a:ext cx="2476264" cy="208000"/>
          </a:xfrm>
          <a:prstGeom prst="rect">
            <a:avLst/>
          </a:prstGeom>
          <a:noFill/>
          <a:ln>
            <a:noFill/>
          </a:ln>
        </p:spPr>
      </p:pic>
      <p:sp>
        <p:nvSpPr>
          <p:cNvPr id="304" name="Google Shape;304;p34"/>
          <p:cNvSpPr txBox="1"/>
          <p:nvPr/>
        </p:nvSpPr>
        <p:spPr>
          <a:xfrm>
            <a:off x="537411" y="1618852"/>
            <a:ext cx="10123596" cy="431273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3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srgbClr val="FFFFFF"/>
              </a:solidFill>
              <a:effectLst/>
              <a:uLnTx/>
              <a:uFillTx/>
              <a:latin typeface="Arial"/>
              <a:cs typeface="Arial"/>
              <a:sym typeface="Arial"/>
            </a:endParaRPr>
          </a:p>
          <a:p>
            <a:pPr marL="457189" marR="0" lvl="0" indent="-457189" algn="l" defTabSz="1219170" rtl="0" eaLnBrk="1" fontAlgn="auto" latinLnBrk="0" hangingPunct="1">
              <a:lnSpc>
                <a:spcPct val="130000"/>
              </a:lnSpc>
              <a:spcBef>
                <a:spcPts val="0"/>
              </a:spcBef>
              <a:spcAft>
                <a:spcPts val="0"/>
              </a:spcAft>
              <a:buClr>
                <a:srgbClr val="FFFFFF"/>
              </a:buClr>
              <a:buSzTx/>
              <a:buFont typeface="Arial" panose="020B0604020202020204" pitchFamily="34" charset="0"/>
              <a:buChar char="•"/>
              <a:tabLst/>
              <a:defRPr/>
            </a:pPr>
            <a:r>
              <a:rPr kumimoji="0" lang="de-DE" sz="2133" b="0" i="0" u="none" strike="noStrike" kern="0" cap="none" spc="0" normalizeH="0" baseline="0" noProof="0">
                <a:ln>
                  <a:noFill/>
                </a:ln>
                <a:solidFill>
                  <a:srgbClr val="FFFFFF"/>
                </a:solidFill>
                <a:effectLst/>
                <a:uLnTx/>
                <a:uFillTx/>
                <a:latin typeface="Arial"/>
                <a:cs typeface="Arial"/>
                <a:sym typeface="Arial"/>
              </a:rPr>
              <a:t>Viel Praxis: Doppelt Spaß mit Theorie und Praxis</a:t>
            </a:r>
          </a:p>
          <a:p>
            <a:pPr marL="0" marR="0" lvl="0" indent="0" algn="l" defTabSz="1219170" rtl="0" eaLnBrk="1" fontAlgn="auto" latinLnBrk="0" hangingPunct="1">
              <a:lnSpc>
                <a:spcPct val="130000"/>
              </a:lnSpc>
              <a:spcBef>
                <a:spcPts val="0"/>
              </a:spcBef>
              <a:spcAft>
                <a:spcPts val="0"/>
              </a:spcAft>
              <a:buClr>
                <a:srgbClr val="FFFFFF"/>
              </a:buClr>
              <a:buSzTx/>
              <a:buFont typeface="Arial"/>
              <a:buNone/>
              <a:tabLst/>
              <a:defRPr/>
            </a:pPr>
            <a:endParaRPr kumimoji="0" lang="de-DE" sz="2133" b="0" i="0" u="none" strike="noStrike" kern="0" cap="none" spc="0" normalizeH="0" baseline="0" noProof="0">
              <a:ln>
                <a:noFill/>
              </a:ln>
              <a:solidFill>
                <a:srgbClr val="FFFFFF"/>
              </a:solidFill>
              <a:effectLst/>
              <a:uLnTx/>
              <a:uFillTx/>
              <a:latin typeface="Arial"/>
              <a:cs typeface="Arial"/>
              <a:sym typeface="Arial"/>
            </a:endParaRPr>
          </a:p>
          <a:p>
            <a:pPr marL="457189" marR="0" lvl="0" indent="-457189" algn="l" defTabSz="1219170" rtl="0" eaLnBrk="1" fontAlgn="auto" latinLnBrk="0" hangingPunct="1">
              <a:lnSpc>
                <a:spcPct val="130000"/>
              </a:lnSpc>
              <a:spcBef>
                <a:spcPts val="0"/>
              </a:spcBef>
              <a:spcAft>
                <a:spcPts val="0"/>
              </a:spcAft>
              <a:buClr>
                <a:srgbClr val="FFFFFF"/>
              </a:buClr>
              <a:buSzTx/>
              <a:buFont typeface="Arial" panose="020B0604020202020204" pitchFamily="34" charset="0"/>
              <a:buChar char="•"/>
              <a:tabLst/>
              <a:defRPr/>
            </a:pPr>
            <a:r>
              <a:rPr kumimoji="0" lang="de-DE" sz="2133" b="0" i="0" u="none" strike="noStrike" kern="0" cap="none" spc="0" normalizeH="0" baseline="0" noProof="0">
                <a:ln>
                  <a:noFill/>
                </a:ln>
                <a:solidFill>
                  <a:srgbClr val="FFFFFF"/>
                </a:solidFill>
                <a:effectLst/>
                <a:uLnTx/>
                <a:uFillTx/>
                <a:latin typeface="Arial"/>
                <a:cs typeface="Arial"/>
                <a:sym typeface="Arial"/>
              </a:rPr>
              <a:t>Chancenreich: Nachwuchs ist sehr gefragt</a:t>
            </a:r>
          </a:p>
          <a:p>
            <a:pPr marL="0" marR="0" lvl="0" indent="0" algn="l" defTabSz="1219170" rtl="0" eaLnBrk="1" fontAlgn="auto" latinLnBrk="0" hangingPunct="1">
              <a:lnSpc>
                <a:spcPct val="130000"/>
              </a:lnSpc>
              <a:spcBef>
                <a:spcPts val="0"/>
              </a:spcBef>
              <a:spcAft>
                <a:spcPts val="0"/>
              </a:spcAft>
              <a:buClr>
                <a:srgbClr val="FFFFFF"/>
              </a:buClr>
              <a:buSzTx/>
              <a:buFont typeface="Arial"/>
              <a:buNone/>
              <a:tabLst/>
              <a:defRPr/>
            </a:pPr>
            <a:endParaRPr kumimoji="0" lang="de-DE" sz="2133" b="0" i="0" u="none" strike="noStrike" kern="0" cap="none" spc="0" normalizeH="0" baseline="0" noProof="0">
              <a:ln>
                <a:noFill/>
              </a:ln>
              <a:solidFill>
                <a:srgbClr val="FFFFFF"/>
              </a:solidFill>
              <a:effectLst/>
              <a:uLnTx/>
              <a:uFillTx/>
              <a:latin typeface="Arial"/>
              <a:cs typeface="Arial"/>
              <a:sym typeface="Arial"/>
            </a:endParaRPr>
          </a:p>
          <a:p>
            <a:pPr marL="457189" marR="0" lvl="0" indent="-457189" algn="l" defTabSz="1219170" rtl="0" eaLnBrk="1" fontAlgn="auto" latinLnBrk="0" hangingPunct="1">
              <a:lnSpc>
                <a:spcPct val="130000"/>
              </a:lnSpc>
              <a:spcBef>
                <a:spcPts val="0"/>
              </a:spcBef>
              <a:spcAft>
                <a:spcPts val="0"/>
              </a:spcAft>
              <a:buClr>
                <a:srgbClr val="FFFFFF"/>
              </a:buClr>
              <a:buSzTx/>
              <a:buFont typeface="Arial" panose="020B0604020202020204" pitchFamily="34" charset="0"/>
              <a:buChar char="•"/>
              <a:tabLst/>
              <a:defRPr/>
            </a:pPr>
            <a:r>
              <a:rPr kumimoji="0" lang="de-DE" sz="2133" b="0" i="0" u="none" strike="noStrike" kern="0" cap="none" spc="0" normalizeH="0" baseline="0" noProof="0">
                <a:ln>
                  <a:noFill/>
                </a:ln>
                <a:solidFill>
                  <a:srgbClr val="FFFFFF"/>
                </a:solidFill>
                <a:effectLst/>
                <a:uLnTx/>
                <a:uFillTx/>
                <a:latin typeface="Arial"/>
                <a:cs typeface="Arial"/>
                <a:sym typeface="Arial"/>
              </a:rPr>
              <a:t>Einkommen: Lernen und Geld verdienen</a:t>
            </a:r>
          </a:p>
          <a:p>
            <a:pPr marL="0" marR="0" lvl="0" indent="0" algn="l" defTabSz="1219170" rtl="0" eaLnBrk="1" fontAlgn="auto" latinLnBrk="0" hangingPunct="1">
              <a:lnSpc>
                <a:spcPct val="130000"/>
              </a:lnSpc>
              <a:spcBef>
                <a:spcPts val="0"/>
              </a:spcBef>
              <a:spcAft>
                <a:spcPts val="0"/>
              </a:spcAft>
              <a:buClr>
                <a:srgbClr val="FFFFFF"/>
              </a:buClr>
              <a:buSzTx/>
              <a:buFont typeface="Arial"/>
              <a:buNone/>
              <a:tabLst/>
              <a:defRPr/>
            </a:pPr>
            <a:endParaRPr kumimoji="0" lang="de-DE" sz="2133" b="0" i="0" u="none" strike="noStrike" kern="0" cap="none" spc="0" normalizeH="0" baseline="0" noProof="0">
              <a:ln>
                <a:noFill/>
              </a:ln>
              <a:solidFill>
                <a:srgbClr val="FFFFFF"/>
              </a:solidFill>
              <a:effectLst/>
              <a:uLnTx/>
              <a:uFillTx/>
              <a:latin typeface="Arial"/>
              <a:cs typeface="Arial"/>
              <a:sym typeface="Arial"/>
            </a:endParaRPr>
          </a:p>
          <a:p>
            <a:pPr marL="457189" marR="0" lvl="0" indent="-457189" algn="l" defTabSz="1219170" rtl="0" eaLnBrk="1" fontAlgn="auto" latinLnBrk="0" hangingPunct="1">
              <a:lnSpc>
                <a:spcPct val="130000"/>
              </a:lnSpc>
              <a:spcBef>
                <a:spcPts val="0"/>
              </a:spcBef>
              <a:spcAft>
                <a:spcPts val="0"/>
              </a:spcAft>
              <a:buClr>
                <a:srgbClr val="FFFFFF"/>
              </a:buClr>
              <a:buSzTx/>
              <a:buFont typeface="Arial" panose="020B0604020202020204" pitchFamily="34" charset="0"/>
              <a:buChar char="•"/>
              <a:tabLst/>
              <a:defRPr/>
            </a:pPr>
            <a:r>
              <a:rPr kumimoji="0" lang="de-DE" sz="2133" b="0" i="0" u="none" strike="noStrike" kern="0" cap="none" spc="0" normalizeH="0" baseline="0" noProof="0" err="1">
                <a:ln>
                  <a:noFill/>
                </a:ln>
                <a:solidFill>
                  <a:srgbClr val="FFFFFF"/>
                </a:solidFill>
                <a:effectLst/>
                <a:uLnTx/>
                <a:uFillTx/>
                <a:latin typeface="Arial"/>
                <a:cs typeface="Arial"/>
                <a:sym typeface="Arial"/>
              </a:rPr>
              <a:t>Jobstart</a:t>
            </a:r>
            <a:r>
              <a:rPr kumimoji="0" lang="de-DE" sz="2133" b="0" i="0" u="none" strike="noStrike" kern="0" cap="none" spc="0" normalizeH="0" baseline="0" noProof="0">
                <a:ln>
                  <a:noFill/>
                </a:ln>
                <a:solidFill>
                  <a:srgbClr val="FFFFFF"/>
                </a:solidFill>
                <a:effectLst/>
                <a:uLnTx/>
                <a:uFillTx/>
                <a:latin typeface="Arial"/>
                <a:cs typeface="Arial"/>
                <a:sym typeface="Arial"/>
              </a:rPr>
              <a:t>: Hohe Übernahmechancen</a:t>
            </a:r>
          </a:p>
          <a:p>
            <a:pPr marL="0" marR="0" lvl="0" indent="0" algn="l" defTabSz="1219170" rtl="0" eaLnBrk="1" fontAlgn="auto" latinLnBrk="0" hangingPunct="1">
              <a:lnSpc>
                <a:spcPct val="130000"/>
              </a:lnSpc>
              <a:spcBef>
                <a:spcPts val="0"/>
              </a:spcBef>
              <a:spcAft>
                <a:spcPts val="0"/>
              </a:spcAft>
              <a:buClr>
                <a:srgbClr val="FFFFFF"/>
              </a:buClr>
              <a:buSzTx/>
              <a:buFont typeface="Arial"/>
              <a:buNone/>
              <a:tabLst/>
              <a:defRPr/>
            </a:pPr>
            <a:endParaRPr kumimoji="0" lang="de-DE" sz="2133" b="0" i="0" u="none" strike="noStrike" kern="0" cap="none" spc="0" normalizeH="0" baseline="0" noProof="0">
              <a:ln>
                <a:noFill/>
              </a:ln>
              <a:solidFill>
                <a:srgbClr val="FFFFFF"/>
              </a:solidFill>
              <a:effectLst/>
              <a:uLnTx/>
              <a:uFillTx/>
              <a:latin typeface="Arial"/>
              <a:cs typeface="Arial"/>
              <a:sym typeface="Arial"/>
            </a:endParaRPr>
          </a:p>
          <a:p>
            <a:pPr marL="457189" marR="0" lvl="0" indent="-457189" algn="l" defTabSz="1219170" rtl="0" eaLnBrk="1" fontAlgn="auto" latinLnBrk="0" hangingPunct="1">
              <a:lnSpc>
                <a:spcPct val="130000"/>
              </a:lnSpc>
              <a:spcBef>
                <a:spcPts val="0"/>
              </a:spcBef>
              <a:spcAft>
                <a:spcPts val="0"/>
              </a:spcAft>
              <a:buClr>
                <a:srgbClr val="FFFFFF"/>
              </a:buClr>
              <a:buSzTx/>
              <a:buFont typeface="Arial" panose="020B0604020202020204" pitchFamily="34" charset="0"/>
              <a:buChar char="•"/>
              <a:tabLst/>
              <a:defRPr/>
            </a:pPr>
            <a:r>
              <a:rPr kumimoji="0" lang="de-DE" sz="2133" b="0" i="0" u="none" strike="noStrike" kern="0" cap="none" spc="0" normalizeH="0" baseline="0" noProof="0">
                <a:ln>
                  <a:noFill/>
                </a:ln>
                <a:solidFill>
                  <a:srgbClr val="FFFFFF"/>
                </a:solidFill>
                <a:effectLst/>
                <a:uLnTx/>
                <a:uFillTx/>
                <a:latin typeface="Arial"/>
                <a:cs typeface="Arial"/>
                <a:sym typeface="Arial"/>
              </a:rPr>
              <a:t>Perspektive: Gute Karriereperspektiven</a:t>
            </a:r>
          </a:p>
          <a:p>
            <a:pPr marL="609585" marR="0" lvl="0" indent="-609585" algn="l" defTabSz="1219170" rtl="0" eaLnBrk="1" fontAlgn="auto" latinLnBrk="0" hangingPunct="1">
              <a:lnSpc>
                <a:spcPct val="130000"/>
              </a:lnSpc>
              <a:spcBef>
                <a:spcPts val="0"/>
              </a:spcBef>
              <a:spcAft>
                <a:spcPts val="0"/>
              </a:spcAft>
              <a:buClr>
                <a:srgbClr val="000000"/>
              </a:buClr>
              <a:buSzTx/>
              <a:buFont typeface="Arial"/>
              <a:buAutoNum type="arabicPeriod"/>
              <a:tabLst/>
              <a:defRPr/>
            </a:pPr>
            <a:endParaRPr kumimoji="0" lang="de-DE" sz="2667"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130000"/>
              </a:lnSpc>
              <a:spcBef>
                <a:spcPts val="0"/>
              </a:spcBef>
              <a:spcAft>
                <a:spcPts val="0"/>
              </a:spcAft>
              <a:buClr>
                <a:srgbClr val="000000"/>
              </a:buClr>
              <a:buSzTx/>
              <a:buFont typeface="Arial"/>
              <a:buNone/>
              <a:tabLst/>
              <a:defRPr/>
            </a:pPr>
            <a:endParaRPr kumimoji="0" lang="de-DE" sz="2667" b="1" i="0" u="none" strike="noStrike" kern="0" cap="none" spc="0" normalizeH="0" baseline="0" noProof="0">
              <a:ln>
                <a:noFill/>
              </a:ln>
              <a:solidFill>
                <a:srgbClr val="FFFFFF"/>
              </a:solidFill>
              <a:effectLst/>
              <a:uLnTx/>
              <a:uFillTx/>
              <a:latin typeface="Arial"/>
              <a:cs typeface="Arial"/>
              <a:sym typeface="Arial"/>
            </a:endParaRPr>
          </a:p>
        </p:txBody>
      </p:sp>
      <p:pic>
        <p:nvPicPr>
          <p:cNvPr id="307" name="Google Shape;307;p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346670" y="6326581"/>
            <a:ext cx="600399" cy="300752"/>
          </a:xfrm>
          <a:prstGeom prst="rect">
            <a:avLst/>
          </a:prstGeom>
          <a:noFill/>
          <a:ln>
            <a:noFill/>
          </a:ln>
        </p:spPr>
      </p:pic>
      <p:sp>
        <p:nvSpPr>
          <p:cNvPr id="308" name="Google Shape;308;p34"/>
          <p:cNvSpPr txBox="1"/>
          <p:nvPr/>
        </p:nvSpPr>
        <p:spPr>
          <a:xfrm>
            <a:off x="95219" y="232700"/>
            <a:ext cx="8584400" cy="1241325"/>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de" sz="4667" b="0" i="0" u="none" strike="noStrike" kern="0" cap="none" spc="0" normalizeH="0" baseline="0" noProof="0">
                <a:ln>
                  <a:noFill/>
                </a:ln>
                <a:solidFill>
                  <a:srgbClr val="FFFFFF"/>
                </a:solidFill>
                <a:effectLst/>
                <a:uLnTx/>
                <a:uFillTx/>
                <a:latin typeface="Arial Black"/>
                <a:ea typeface="Arial Black"/>
                <a:cs typeface="Arial Black"/>
                <a:sym typeface="Arial Black"/>
              </a:rPr>
              <a:t>5 Gründe für eine Ausbildung</a:t>
            </a:r>
            <a:endParaRPr kumimoji="0" sz="4667" b="0" i="0" u="none" strike="noStrike" kern="0" cap="none" spc="0" normalizeH="0" baseline="0" noProof="0">
              <a:ln>
                <a:noFill/>
              </a:ln>
              <a:solidFill>
                <a:srgbClr val="FFFFFF"/>
              </a:solidFill>
              <a:effectLst/>
              <a:uLnTx/>
              <a:uFillTx/>
              <a:latin typeface="Arial"/>
              <a:cs typeface="Arial"/>
              <a:sym typeface="Arial"/>
            </a:endParaRPr>
          </a:p>
        </p:txBody>
      </p:sp>
      <p:sp>
        <p:nvSpPr>
          <p:cNvPr id="309" name="Google Shape;309;p34"/>
          <p:cNvSpPr txBox="1"/>
          <p:nvPr/>
        </p:nvSpPr>
        <p:spPr>
          <a:xfrm>
            <a:off x="8707355" y="188413"/>
            <a:ext cx="3335200" cy="3592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de" sz="1467" b="0" i="0" u="none" strike="noStrike" kern="0" cap="none" spc="0" normalizeH="0" baseline="0" noProof="0">
                <a:ln>
                  <a:noFill/>
                </a:ln>
                <a:solidFill>
                  <a:srgbClr val="FFFFFF"/>
                </a:solidFill>
                <a:effectLst/>
                <a:uLnTx/>
                <a:uFillTx/>
                <a:latin typeface="Arial"/>
                <a:cs typeface="Arial"/>
                <a:sym typeface="Arial"/>
              </a:rPr>
              <a:t>NAVIGATION </a:t>
            </a:r>
            <a:r>
              <a:rPr kumimoji="0" lang="de" sz="1733" b="1" i="0" u="none" strike="noStrike" kern="0" cap="none" spc="0" normalizeH="0" baseline="0" noProof="0">
                <a:ln>
                  <a:noFill/>
                </a:ln>
                <a:solidFill>
                  <a:srgbClr val="76B72A"/>
                </a:solidFill>
                <a:effectLst/>
                <a:uLnTx/>
                <a:uFillTx/>
                <a:latin typeface="Arial Black"/>
                <a:ea typeface="Arial Black"/>
                <a:cs typeface="Arial Black"/>
                <a:sym typeface="Arial Black"/>
              </a:rPr>
              <a:t>#</a:t>
            </a:r>
            <a:r>
              <a:rPr kumimoji="0" lang="de" sz="1467" b="0" i="0" u="none" strike="noStrike" kern="0" cap="none" spc="0" normalizeH="0" baseline="0" noProof="0">
                <a:ln>
                  <a:noFill/>
                </a:ln>
                <a:solidFill>
                  <a:srgbClr val="76B72A"/>
                </a:solidFill>
                <a:effectLst/>
                <a:uLnTx/>
                <a:uFillTx/>
                <a:latin typeface="Arial"/>
                <a:ea typeface="Arial"/>
                <a:cs typeface="Arial"/>
                <a:sym typeface="Arial"/>
              </a:rPr>
              <a:t>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pic>
        <p:nvPicPr>
          <p:cNvPr id="306" name="Google Shape;306;p34"/>
          <p:cNvPicPr preferRelativeResize="0"/>
          <p:nvPr/>
        </p:nvPicPr>
        <p:blipFill rotWithShape="1">
          <a:blip r:embed="rId6" cstate="email">
            <a:alphaModFix/>
            <a:extLst>
              <a:ext uri="{BEBA8EAE-BF5A-486C-A8C5-ECC9F3942E4B}">
                <a14:imgProps xmlns:a14="http://schemas.microsoft.com/office/drawing/2010/main">
                  <a14:imgLayer r:embed="rId7">
                    <a14:imgEffect>
                      <a14:artisticMarker/>
                    </a14:imgEffect>
                  </a14:imgLayer>
                </a14:imgProps>
              </a:ex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sp>
        <p:nvSpPr>
          <p:cNvPr id="6" name="Textfeld 5">
            <a:extLst>
              <a:ext uri="{FF2B5EF4-FFF2-40B4-BE49-F238E27FC236}">
                <a16:creationId xmlns:a16="http://schemas.microsoft.com/office/drawing/2014/main" id="{C804E7B1-C0BB-4E5F-4701-1A3104791D1E}"/>
              </a:ext>
            </a:extLst>
          </p:cNvPr>
          <p:cNvSpPr txBox="1"/>
          <p:nvPr/>
        </p:nvSpPr>
        <p:spPr>
          <a:xfrm>
            <a:off x="2667000" y="6858000"/>
            <a:ext cx="6858000"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200" b="0" i="0" u="none" strike="noStrike" kern="0" cap="none" spc="0" normalizeH="0" baseline="0" noProof="0">
                <a:ln>
                  <a:noFill/>
                </a:ln>
                <a:solidFill>
                  <a:srgbClr val="000000"/>
                </a:solidFill>
                <a:effectLst/>
                <a:uLnTx/>
                <a:uFillTx/>
                <a:latin typeface="Arial"/>
                <a:cs typeface="Arial"/>
                <a:sym typeface="Arial"/>
              </a:rPr>
              <a:t>"</a:t>
            </a:r>
            <a:r>
              <a:rPr kumimoji="0" lang="de-DE" sz="1200" b="0" i="0" u="none" strike="noStrike" kern="0" cap="none" spc="0" normalizeH="0" baseline="0" noProof="0">
                <a:ln>
                  <a:noFill/>
                </a:ln>
                <a:solidFill>
                  <a:srgbClr val="000000"/>
                </a:solidFill>
                <a:effectLst/>
                <a:uLnTx/>
                <a:uFillTx/>
                <a:latin typeface="Arial"/>
                <a:cs typeface="Arial"/>
                <a:sym typeface="Arial"/>
                <a:hlinkClick r:id="rId8" tooltip="https://commons.wikimedia.org/wiki/File:Emoji_u1f4aa.svg"/>
              </a:rPr>
              <a:t>Dieses Foto</a:t>
            </a:r>
            <a:r>
              <a:rPr kumimoji="0" lang="de-DE" sz="1200" b="0" i="0" u="none" strike="noStrike" kern="0" cap="none" spc="0" normalizeH="0" baseline="0" noProof="0">
                <a:ln>
                  <a:noFill/>
                </a:ln>
                <a:solidFill>
                  <a:srgbClr val="000000"/>
                </a:solidFill>
                <a:effectLst/>
                <a:uLnTx/>
                <a:uFillTx/>
                <a:latin typeface="Arial"/>
                <a:cs typeface="Arial"/>
                <a:sym typeface="Arial"/>
              </a:rPr>
              <a:t>" von Unbekannter Autor ist lizenziert gemäß </a:t>
            </a:r>
            <a:r>
              <a:rPr kumimoji="0" lang="de-DE" sz="1200" b="0" i="0" u="none" strike="noStrike" kern="0" cap="none" spc="0" normalizeH="0" baseline="0" noProof="0">
                <a:ln>
                  <a:noFill/>
                </a:ln>
                <a:solidFill>
                  <a:srgbClr val="000000"/>
                </a:solidFill>
                <a:effectLst/>
                <a:uLnTx/>
                <a:uFillTx/>
                <a:latin typeface="Arial"/>
                <a:cs typeface="Arial"/>
                <a:sym typeface="Arial"/>
                <a:hlinkClick r:id="rId9" tooltip="https://creativecommons.org/licenses/by-sa/3.0/"/>
              </a:rPr>
              <a:t>CC BY-SA</a:t>
            </a:r>
            <a:endParaRPr kumimoji="0" lang="de-DE"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956739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298"/>
        <p:cNvGrpSpPr/>
        <p:nvPr/>
      </p:nvGrpSpPr>
      <p:grpSpPr>
        <a:xfrm>
          <a:off x="0" y="0"/>
          <a:ext cx="0" cy="0"/>
          <a:chOff x="0" y="0"/>
          <a:chExt cx="0" cy="0"/>
        </a:xfrm>
      </p:grpSpPr>
      <p:sp>
        <p:nvSpPr>
          <p:cNvPr id="299" name="Google Shape;299;p34"/>
          <p:cNvSpPr/>
          <p:nvPr/>
        </p:nvSpPr>
        <p:spPr>
          <a:xfrm flipV="1">
            <a:off x="0" y="6858199"/>
            <a:ext cx="12192000" cy="207999"/>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300" name="Google Shape;300;p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357987" y="6349215"/>
            <a:ext cx="600399" cy="300752"/>
          </a:xfrm>
          <a:prstGeom prst="rect">
            <a:avLst/>
          </a:prstGeom>
          <a:noFill/>
          <a:ln>
            <a:noFill/>
          </a:ln>
        </p:spPr>
      </p:pic>
      <p:pic>
        <p:nvPicPr>
          <p:cNvPr id="303" name="Google Shape;303;p3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15200" y="6450233"/>
            <a:ext cx="2476264" cy="208000"/>
          </a:xfrm>
          <a:prstGeom prst="rect">
            <a:avLst/>
          </a:prstGeom>
          <a:noFill/>
          <a:ln>
            <a:noFill/>
          </a:ln>
        </p:spPr>
      </p:pic>
      <p:sp>
        <p:nvSpPr>
          <p:cNvPr id="304" name="Google Shape;304;p34"/>
          <p:cNvSpPr txBox="1"/>
          <p:nvPr/>
        </p:nvSpPr>
        <p:spPr>
          <a:xfrm>
            <a:off x="785007" y="1618853"/>
            <a:ext cx="9876000" cy="1472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3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130000"/>
              </a:lnSpc>
              <a:spcBef>
                <a:spcPts val="0"/>
              </a:spcBef>
              <a:spcAft>
                <a:spcPts val="0"/>
              </a:spcAft>
              <a:buClr>
                <a:srgbClr val="000000"/>
              </a:buClr>
              <a:buSzTx/>
              <a:buFont typeface="Arial"/>
              <a:buNone/>
              <a:tabLst/>
              <a:defRPr/>
            </a:pPr>
            <a:endParaRPr kumimoji="0" lang="de-DE" sz="2667" b="1" i="0" u="none" strike="noStrike" kern="0" cap="none" spc="0" normalizeH="0" baseline="0" noProof="0">
              <a:ln>
                <a:noFill/>
              </a:ln>
              <a:solidFill>
                <a:srgbClr val="EEFF41"/>
              </a:solidFill>
              <a:effectLst/>
              <a:uLnTx/>
              <a:uFillTx/>
              <a:latin typeface="Arial"/>
              <a:cs typeface="Arial"/>
              <a:sym typeface="Arial"/>
            </a:endParaRPr>
          </a:p>
        </p:txBody>
      </p:sp>
      <p:pic>
        <p:nvPicPr>
          <p:cNvPr id="307" name="Google Shape;307;p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346670" y="6326581"/>
            <a:ext cx="600399" cy="300752"/>
          </a:xfrm>
          <a:prstGeom prst="rect">
            <a:avLst/>
          </a:prstGeom>
          <a:noFill/>
          <a:ln>
            <a:noFill/>
          </a:ln>
        </p:spPr>
      </p:pic>
      <p:sp>
        <p:nvSpPr>
          <p:cNvPr id="308" name="Google Shape;308;p34"/>
          <p:cNvSpPr txBox="1"/>
          <p:nvPr/>
        </p:nvSpPr>
        <p:spPr>
          <a:xfrm>
            <a:off x="95219" y="232700"/>
            <a:ext cx="8584400" cy="1241325"/>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de" sz="4667" b="0" i="0" u="none" strike="noStrike" kern="0" cap="none" spc="0" normalizeH="0" baseline="0" noProof="0">
                <a:ln>
                  <a:noFill/>
                </a:ln>
                <a:solidFill>
                  <a:srgbClr val="FFFFFF"/>
                </a:solidFill>
                <a:effectLst/>
                <a:uLnTx/>
                <a:uFillTx/>
                <a:latin typeface="Arial Black"/>
                <a:ea typeface="Arial Black"/>
                <a:cs typeface="Arial Black"/>
                <a:sym typeface="Arial Black"/>
              </a:rPr>
              <a:t>Wo finde ich Ausbildungsplätze? </a:t>
            </a:r>
            <a:endParaRPr kumimoji="0" sz="4667" b="0" i="0" u="none" strike="noStrike" kern="0" cap="none" spc="0" normalizeH="0" baseline="0" noProof="0">
              <a:ln>
                <a:noFill/>
              </a:ln>
              <a:solidFill>
                <a:srgbClr val="FFFFFF"/>
              </a:solidFill>
              <a:effectLst/>
              <a:uLnTx/>
              <a:uFillTx/>
              <a:latin typeface="Arial"/>
              <a:cs typeface="Arial"/>
              <a:sym typeface="Arial"/>
            </a:endParaRPr>
          </a:p>
        </p:txBody>
      </p:sp>
      <p:sp>
        <p:nvSpPr>
          <p:cNvPr id="309" name="Google Shape;309;p34"/>
          <p:cNvSpPr txBox="1"/>
          <p:nvPr/>
        </p:nvSpPr>
        <p:spPr>
          <a:xfrm>
            <a:off x="8707355" y="188413"/>
            <a:ext cx="3335200" cy="3592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de" sz="1467" b="0" i="0" u="none" strike="noStrike" kern="0" cap="none" spc="0" normalizeH="0" baseline="0" noProof="0">
                <a:ln>
                  <a:noFill/>
                </a:ln>
                <a:solidFill>
                  <a:srgbClr val="FFFFFF"/>
                </a:solidFill>
                <a:effectLst/>
                <a:uLnTx/>
                <a:uFillTx/>
                <a:latin typeface="Arial"/>
                <a:cs typeface="Arial"/>
                <a:sym typeface="Arial"/>
              </a:rPr>
              <a:t>NAVIGATION </a:t>
            </a:r>
            <a:r>
              <a:rPr kumimoji="0" lang="de" sz="1733" b="1" i="0" u="none" strike="noStrike" kern="0" cap="none" spc="0" normalizeH="0" baseline="0" noProof="0">
                <a:ln>
                  <a:noFill/>
                </a:ln>
                <a:solidFill>
                  <a:srgbClr val="76B72A"/>
                </a:solidFill>
                <a:effectLst/>
                <a:uLnTx/>
                <a:uFillTx/>
                <a:latin typeface="Arial Black"/>
                <a:ea typeface="Arial Black"/>
                <a:cs typeface="Arial Black"/>
                <a:sym typeface="Arial Black"/>
              </a:rPr>
              <a:t>#</a:t>
            </a:r>
            <a:r>
              <a:rPr kumimoji="0" lang="de" sz="1467" b="0" i="0" u="none" strike="noStrike" kern="0" cap="none" spc="0" normalizeH="0" baseline="0" noProof="0">
                <a:ln>
                  <a:noFill/>
                </a:ln>
                <a:solidFill>
                  <a:srgbClr val="76B72A"/>
                </a:solidFill>
                <a:effectLst/>
                <a:uLnTx/>
                <a:uFillTx/>
                <a:latin typeface="Arial"/>
                <a:ea typeface="Arial"/>
                <a:cs typeface="Arial"/>
                <a:sym typeface="Arial"/>
              </a:rPr>
              <a:t>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pic>
        <p:nvPicPr>
          <p:cNvPr id="306" name="Google Shape;306;p34"/>
          <p:cNvPicPr preferRelativeResize="0"/>
          <p:nvPr/>
        </p:nvPicPr>
        <p:blipFill rotWithShape="1">
          <a:blip r:embed="rId6" cstate="email">
            <a:alphaModFix/>
            <a:extLst>
              <a:ext uri="{BEBA8EAE-BF5A-486C-A8C5-ECC9F3942E4B}">
                <a14:imgProps xmlns:a14="http://schemas.microsoft.com/office/drawing/2010/main">
                  <a14:imgLayer r:embed="rId7">
                    <a14:imgEffect>
                      <a14:artisticMarker/>
                    </a14:imgEffect>
                  </a14:imgLayer>
                </a14:imgProps>
              </a:ex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pic>
        <p:nvPicPr>
          <p:cNvPr id="17" name="Grafik 16">
            <a:extLst>
              <a:ext uri="{FF2B5EF4-FFF2-40B4-BE49-F238E27FC236}">
                <a16:creationId xmlns:a16="http://schemas.microsoft.com/office/drawing/2014/main" id="{BA2A31CF-EFA7-C169-B559-7B746E46C7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2019" y="4395339"/>
            <a:ext cx="4805285" cy="891237"/>
          </a:xfrm>
          <a:prstGeom prst="rect">
            <a:avLst/>
          </a:prstGeom>
        </p:spPr>
      </p:pic>
      <p:pic>
        <p:nvPicPr>
          <p:cNvPr id="20" name="Grafik 19">
            <a:extLst>
              <a:ext uri="{FF2B5EF4-FFF2-40B4-BE49-F238E27FC236}">
                <a16:creationId xmlns:a16="http://schemas.microsoft.com/office/drawing/2014/main" id="{6897EDFF-6155-70E5-06B3-9FAD9E39EB3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04487" y="4390186"/>
            <a:ext cx="4022259" cy="896389"/>
          </a:xfrm>
          <a:prstGeom prst="rect">
            <a:avLst/>
          </a:prstGeom>
        </p:spPr>
      </p:pic>
      <p:pic>
        <p:nvPicPr>
          <p:cNvPr id="3" name="Bildplatzhalter 5">
            <a:extLst>
              <a:ext uri="{FF2B5EF4-FFF2-40B4-BE49-F238E27FC236}">
                <a16:creationId xmlns:a16="http://schemas.microsoft.com/office/drawing/2014/main" id="{20ADCA59-B799-D0FC-7F3C-77BA5A6A425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558693" y="1975555"/>
            <a:ext cx="3922329" cy="1287147"/>
          </a:xfrm>
          <a:prstGeom prst="rect">
            <a:avLst/>
          </a:prstGeom>
        </p:spPr>
      </p:pic>
      <p:pic>
        <p:nvPicPr>
          <p:cNvPr id="5" name="Grafik 4">
            <a:extLst>
              <a:ext uri="{FF2B5EF4-FFF2-40B4-BE49-F238E27FC236}">
                <a16:creationId xmlns:a16="http://schemas.microsoft.com/office/drawing/2014/main" id="{9983FABA-7CD1-1CDD-814C-73ECB2805781}"/>
              </a:ext>
            </a:extLst>
          </p:cNvPr>
          <p:cNvPicPr>
            <a:picLocks noChangeAspect="1"/>
          </p:cNvPicPr>
          <p:nvPr/>
        </p:nvPicPr>
        <p:blipFill>
          <a:blip r:embed="rId11"/>
          <a:stretch>
            <a:fillRect/>
          </a:stretch>
        </p:blipFill>
        <p:spPr>
          <a:xfrm>
            <a:off x="772019" y="1976323"/>
            <a:ext cx="4805285" cy="1241325"/>
          </a:xfrm>
          <a:prstGeom prst="rect">
            <a:avLst/>
          </a:prstGeom>
        </p:spPr>
      </p:pic>
      <p:sp>
        <p:nvSpPr>
          <p:cNvPr id="2" name="Textfeld 1">
            <a:extLst>
              <a:ext uri="{FF2B5EF4-FFF2-40B4-BE49-F238E27FC236}">
                <a16:creationId xmlns:a16="http://schemas.microsoft.com/office/drawing/2014/main" id="{2219392B-C0C2-6030-9F33-9E5345E4B26E}"/>
              </a:ext>
            </a:extLst>
          </p:cNvPr>
          <p:cNvSpPr txBox="1"/>
          <p:nvPr/>
        </p:nvSpPr>
        <p:spPr>
          <a:xfrm>
            <a:off x="632143" y="3495574"/>
            <a:ext cx="4118643" cy="379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a:ln>
                  <a:noFill/>
                </a:ln>
                <a:solidFill>
                  <a:srgbClr val="FFFFFF"/>
                </a:solidFill>
                <a:effectLst/>
                <a:uLnTx/>
                <a:uFillTx/>
                <a:latin typeface="Arial"/>
                <a:cs typeface="Arial"/>
                <a:sym typeface="Arial"/>
                <a:hlinkClick r:id="rId12">
                  <a:extLst>
                    <a:ext uri="{A12FA001-AC4F-418D-AE19-62706E023703}">
                      <ahyp:hlinkClr xmlns:ahyp="http://schemas.microsoft.com/office/drawing/2018/hyperlinkcolor" xmlns="" val="tx"/>
                    </a:ext>
                  </a:extLst>
                </a:hlinkClick>
              </a:rPr>
              <a:t>https://www.derausbildungsatlas.de/</a:t>
            </a:r>
            <a:r>
              <a:rPr kumimoji="0" lang="de-DE" sz="1867" b="0" i="0" u="none" strike="noStrike" kern="0" cap="none" spc="0" normalizeH="0" baseline="0" noProof="0">
                <a:ln>
                  <a:noFill/>
                </a:ln>
                <a:solidFill>
                  <a:srgbClr val="FFFFFF"/>
                </a:solidFill>
                <a:effectLst/>
                <a:uLnTx/>
                <a:uFillTx/>
                <a:latin typeface="Arial"/>
                <a:cs typeface="Arial"/>
                <a:sym typeface="Arial"/>
              </a:rPr>
              <a:t> </a:t>
            </a:r>
          </a:p>
        </p:txBody>
      </p:sp>
      <p:sp>
        <p:nvSpPr>
          <p:cNvPr id="4" name="Textfeld 3">
            <a:extLst>
              <a:ext uri="{FF2B5EF4-FFF2-40B4-BE49-F238E27FC236}">
                <a16:creationId xmlns:a16="http://schemas.microsoft.com/office/drawing/2014/main" id="{2648EA65-36A2-C448-A346-B6499C8C1A44}"/>
              </a:ext>
            </a:extLst>
          </p:cNvPr>
          <p:cNvSpPr txBox="1"/>
          <p:nvPr/>
        </p:nvSpPr>
        <p:spPr>
          <a:xfrm>
            <a:off x="6444343" y="3495573"/>
            <a:ext cx="4118643" cy="379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a:ln>
                  <a:noFill/>
                </a:ln>
                <a:solidFill>
                  <a:srgbClr val="FFFFFF"/>
                </a:solidFill>
                <a:effectLst/>
                <a:uLnTx/>
                <a:uFillTx/>
                <a:latin typeface="Arial"/>
                <a:cs typeface="Arial"/>
                <a:sym typeface="Arial"/>
                <a:hlinkClick r:id="rId13">
                  <a:extLst>
                    <a:ext uri="{A12FA001-AC4F-418D-AE19-62706E023703}">
                      <ahyp:hlinkClr xmlns:ahyp="http://schemas.microsoft.com/office/drawing/2018/hyperlinkcolor" xmlns="" val="tx"/>
                    </a:ext>
                  </a:extLst>
                </a:hlinkClick>
              </a:rPr>
              <a:t>https://ausbildung.darmstadt.ihk.de/</a:t>
            </a:r>
            <a:r>
              <a:rPr kumimoji="0" lang="de-DE" sz="1867" b="0" i="0" u="none" strike="noStrike" kern="0" cap="none" spc="0" normalizeH="0" baseline="0" noProof="0">
                <a:ln>
                  <a:noFill/>
                </a:ln>
                <a:solidFill>
                  <a:srgbClr val="FFFFFF"/>
                </a:solidFill>
                <a:effectLst/>
                <a:uLnTx/>
                <a:uFillTx/>
                <a:latin typeface="Arial"/>
                <a:cs typeface="Arial"/>
                <a:sym typeface="Arial"/>
              </a:rPr>
              <a:t> </a:t>
            </a:r>
          </a:p>
        </p:txBody>
      </p:sp>
      <p:sp>
        <p:nvSpPr>
          <p:cNvPr id="6" name="Textfeld 5">
            <a:extLst>
              <a:ext uri="{FF2B5EF4-FFF2-40B4-BE49-F238E27FC236}">
                <a16:creationId xmlns:a16="http://schemas.microsoft.com/office/drawing/2014/main" id="{8C6C668B-D555-90F4-ED32-158E39E9C373}"/>
              </a:ext>
            </a:extLst>
          </p:cNvPr>
          <p:cNvSpPr txBox="1"/>
          <p:nvPr/>
        </p:nvSpPr>
        <p:spPr>
          <a:xfrm>
            <a:off x="632143" y="5389069"/>
            <a:ext cx="5257800" cy="6669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a:ln>
                  <a:noFill/>
                </a:ln>
                <a:solidFill>
                  <a:srgbClr val="FFFFFF"/>
                </a:solidFill>
                <a:effectLst/>
                <a:uLnTx/>
                <a:uFillTx/>
                <a:latin typeface="Arial"/>
                <a:cs typeface="Arial"/>
                <a:sym typeface="Arial"/>
                <a:hlinkClick r:id="rId14">
                  <a:extLst>
                    <a:ext uri="{A12FA001-AC4F-418D-AE19-62706E023703}">
                      <ahyp:hlinkClr xmlns:ahyp="http://schemas.microsoft.com/office/drawing/2018/hyperlinkcolor" xmlns="" val="tx"/>
                    </a:ext>
                  </a:extLst>
                </a:hlinkClick>
              </a:rPr>
              <a:t>https://www.lehrstellen-radar.de/artikel/lehrstellenradar-5100,0,2.html</a:t>
            </a:r>
            <a:r>
              <a:rPr kumimoji="0" lang="de-DE" sz="1867" b="0" i="0" u="none" strike="noStrike" kern="0" cap="none" spc="0" normalizeH="0" baseline="0" noProof="0">
                <a:ln>
                  <a:noFill/>
                </a:ln>
                <a:solidFill>
                  <a:srgbClr val="FFFFFF"/>
                </a:solidFill>
                <a:effectLst/>
                <a:uLnTx/>
                <a:uFillTx/>
                <a:latin typeface="Arial"/>
                <a:cs typeface="Arial"/>
                <a:sym typeface="Arial"/>
              </a:rPr>
              <a:t> </a:t>
            </a:r>
          </a:p>
        </p:txBody>
      </p:sp>
      <p:sp>
        <p:nvSpPr>
          <p:cNvPr id="7" name="Textfeld 6">
            <a:extLst>
              <a:ext uri="{FF2B5EF4-FFF2-40B4-BE49-F238E27FC236}">
                <a16:creationId xmlns:a16="http://schemas.microsoft.com/office/drawing/2014/main" id="{72F47193-EF82-B0B4-4901-E6343B7892FC}"/>
              </a:ext>
            </a:extLst>
          </p:cNvPr>
          <p:cNvSpPr txBox="1"/>
          <p:nvPr/>
        </p:nvSpPr>
        <p:spPr>
          <a:xfrm>
            <a:off x="6444343" y="5389070"/>
            <a:ext cx="4342548" cy="98488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a:ln>
                  <a:noFill/>
                </a:ln>
                <a:solidFill>
                  <a:srgbClr val="FFFFFF"/>
                </a:solidFill>
                <a:effectLst/>
                <a:uLnTx/>
                <a:uFillTx/>
                <a:latin typeface="Arial"/>
                <a:cs typeface="Arial"/>
                <a:sym typeface="Arial"/>
                <a:hlinkClick r:id="rId15">
                  <a:extLst>
                    <a:ext uri="{A12FA001-AC4F-418D-AE19-62706E023703}">
                      <ahyp:hlinkClr xmlns:ahyp="http://schemas.microsoft.com/office/drawing/2018/hyperlinkcolor" xmlns="" val="tx"/>
                    </a:ext>
                  </a:extLst>
                </a:hlinkClick>
              </a:rPr>
              <a:t>https://web.arbeitsagentur.de/ausbildungssuche/berufsausbildung-suche?seite=0&amp;kat=0</a:t>
            </a:r>
            <a:r>
              <a:rPr kumimoji="0" lang="de-DE" sz="1867" b="0" i="0" u="none" strike="noStrike" kern="0" cap="none" spc="0" normalizeH="0" baseline="0" noProof="0">
                <a:ln>
                  <a:noFill/>
                </a:ln>
                <a:solidFill>
                  <a:srgbClr val="FFFFFF"/>
                </a:solidFill>
                <a:effectLst/>
                <a:uLnTx/>
                <a:uFillTx/>
                <a:latin typeface="Arial"/>
                <a:cs typeface="Arial"/>
                <a:sym typeface="Arial"/>
              </a:rPr>
              <a:t> </a:t>
            </a:r>
          </a:p>
        </p:txBody>
      </p:sp>
    </p:spTree>
    <p:extLst>
      <p:ext uri="{BB962C8B-B14F-4D97-AF65-F5344CB8AC3E}">
        <p14:creationId xmlns:p14="http://schemas.microsoft.com/office/powerpoint/2010/main" val="23800944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298"/>
        <p:cNvGrpSpPr/>
        <p:nvPr/>
      </p:nvGrpSpPr>
      <p:grpSpPr>
        <a:xfrm>
          <a:off x="0" y="0"/>
          <a:ext cx="0" cy="0"/>
          <a:chOff x="0" y="0"/>
          <a:chExt cx="0" cy="0"/>
        </a:xfrm>
      </p:grpSpPr>
      <p:sp>
        <p:nvSpPr>
          <p:cNvPr id="299" name="Google Shape;299;p34"/>
          <p:cNvSpPr/>
          <p:nvPr/>
        </p:nvSpPr>
        <p:spPr>
          <a:xfrm flipV="1">
            <a:off x="0" y="6858199"/>
            <a:ext cx="12192000" cy="207999"/>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303" name="Google Shape;303;p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15200" y="6450233"/>
            <a:ext cx="2476264" cy="208000"/>
          </a:xfrm>
          <a:prstGeom prst="rect">
            <a:avLst/>
          </a:prstGeom>
          <a:noFill/>
          <a:ln>
            <a:noFill/>
          </a:ln>
        </p:spPr>
      </p:pic>
      <p:sp>
        <p:nvSpPr>
          <p:cNvPr id="304" name="Google Shape;304;p34"/>
          <p:cNvSpPr txBox="1"/>
          <p:nvPr/>
        </p:nvSpPr>
        <p:spPr>
          <a:xfrm>
            <a:off x="785007" y="1618853"/>
            <a:ext cx="9876000" cy="1472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3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130000"/>
              </a:lnSpc>
              <a:spcBef>
                <a:spcPts val="0"/>
              </a:spcBef>
              <a:spcAft>
                <a:spcPts val="0"/>
              </a:spcAft>
              <a:buClr>
                <a:srgbClr val="000000"/>
              </a:buClr>
              <a:buSzTx/>
              <a:buFont typeface="Arial"/>
              <a:buNone/>
              <a:tabLst/>
              <a:defRPr/>
            </a:pPr>
            <a:endParaRPr kumimoji="0" lang="de-DE" sz="2667" b="1" i="0" u="none" strike="noStrike" kern="0" cap="none" spc="0" normalizeH="0" baseline="0" noProof="0">
              <a:ln>
                <a:noFill/>
              </a:ln>
              <a:solidFill>
                <a:srgbClr val="EEFF41"/>
              </a:solidFill>
              <a:effectLst/>
              <a:uLnTx/>
              <a:uFillTx/>
              <a:latin typeface="Arial"/>
              <a:cs typeface="Arial"/>
              <a:sym typeface="Arial"/>
            </a:endParaRPr>
          </a:p>
        </p:txBody>
      </p:sp>
      <p:sp>
        <p:nvSpPr>
          <p:cNvPr id="308" name="Google Shape;308;p34"/>
          <p:cNvSpPr txBox="1"/>
          <p:nvPr/>
        </p:nvSpPr>
        <p:spPr>
          <a:xfrm>
            <a:off x="-66805" y="243454"/>
            <a:ext cx="8584400" cy="1142836"/>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de" sz="4267" b="0" i="0" u="none" strike="noStrike" kern="0" cap="none" spc="0" normalizeH="0" baseline="0" noProof="0">
                <a:ln>
                  <a:noFill/>
                </a:ln>
                <a:solidFill>
                  <a:srgbClr val="FFFFFF"/>
                </a:solidFill>
                <a:effectLst/>
                <a:uLnTx/>
                <a:uFillTx/>
                <a:latin typeface="Arial Black"/>
                <a:ea typeface="Arial Black"/>
                <a:cs typeface="Arial Black"/>
                <a:sym typeface="Arial Black"/>
              </a:rPr>
              <a:t>WO FINDE ICH AUSBILDUNGSPLÄTZE?</a:t>
            </a:r>
            <a:endParaRPr kumimoji="0" sz="4267" b="0" i="0" u="none" strike="noStrike" kern="0" cap="none" spc="0" normalizeH="0" baseline="0" noProof="0">
              <a:ln>
                <a:noFill/>
              </a:ln>
              <a:solidFill>
                <a:srgbClr val="FFFFFF"/>
              </a:solidFill>
              <a:effectLst/>
              <a:uLnTx/>
              <a:uFillTx/>
              <a:latin typeface="Arial"/>
              <a:cs typeface="Arial"/>
              <a:sym typeface="Arial"/>
            </a:endParaRPr>
          </a:p>
        </p:txBody>
      </p:sp>
      <p:sp>
        <p:nvSpPr>
          <p:cNvPr id="309" name="Google Shape;309;p34"/>
          <p:cNvSpPr txBox="1"/>
          <p:nvPr/>
        </p:nvSpPr>
        <p:spPr>
          <a:xfrm>
            <a:off x="8707355" y="188414"/>
            <a:ext cx="3335200" cy="317996"/>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de" sz="1467" b="0" i="0" u="none" strike="noStrike" kern="0" cap="none" spc="0" normalizeH="0" baseline="0" noProof="0">
                <a:ln>
                  <a:noFill/>
                </a:ln>
                <a:solidFill>
                  <a:srgbClr val="76B72A"/>
                </a:solidFill>
                <a:effectLst/>
                <a:uLnTx/>
                <a:uFillTx/>
                <a:latin typeface="Arial"/>
                <a:ea typeface="Arial"/>
                <a:cs typeface="Arial"/>
                <a:sym typeface="Arial"/>
              </a:rPr>
              <a:t>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pic>
        <p:nvPicPr>
          <p:cNvPr id="2" name="Grafik 1">
            <a:extLst>
              <a:ext uri="{FF2B5EF4-FFF2-40B4-BE49-F238E27FC236}">
                <a16:creationId xmlns:a16="http://schemas.microsoft.com/office/drawing/2014/main" id="{8C40217E-F258-82EB-DD7C-EF69694787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pic>
        <p:nvPicPr>
          <p:cNvPr id="5" name="Grafik 4" descr="Ein Bild, das Text, Screenshot, Schrift, Marke enthält.&#10;&#10;KI-generierte Inhalte können fehlerhaft sein.">
            <a:extLst>
              <a:ext uri="{FF2B5EF4-FFF2-40B4-BE49-F238E27FC236}">
                <a16:creationId xmlns:a16="http://schemas.microsoft.com/office/drawing/2014/main" id="{394D5DEA-7D13-6CFB-FD97-A0325971BB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65815" y="1902816"/>
            <a:ext cx="6751780" cy="3727064"/>
          </a:xfrm>
          <a:prstGeom prst="rect">
            <a:avLst/>
          </a:prstGeom>
        </p:spPr>
      </p:pic>
    </p:spTree>
    <p:extLst>
      <p:ext uri="{BB962C8B-B14F-4D97-AF65-F5344CB8AC3E}">
        <p14:creationId xmlns:p14="http://schemas.microsoft.com/office/powerpoint/2010/main" val="16528763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5">
          <a:extLst>
            <a:ext uri="{FF2B5EF4-FFF2-40B4-BE49-F238E27FC236}">
              <a16:creationId xmlns:a16="http://schemas.microsoft.com/office/drawing/2014/main" id="{DB5A3D38-E281-62CB-1A1A-AA7E031BC03E}"/>
            </a:ext>
          </a:extLst>
        </p:cNvPr>
        <p:cNvGrpSpPr/>
        <p:nvPr/>
      </p:nvGrpSpPr>
      <p:grpSpPr>
        <a:xfrm>
          <a:off x="0" y="0"/>
          <a:ext cx="0" cy="0"/>
          <a:chOff x="0" y="0"/>
          <a:chExt cx="0" cy="0"/>
        </a:xfrm>
      </p:grpSpPr>
      <p:pic>
        <p:nvPicPr>
          <p:cNvPr id="156" name="Google Shape;156;p21">
            <a:extLst>
              <a:ext uri="{FF2B5EF4-FFF2-40B4-BE49-F238E27FC236}">
                <a16:creationId xmlns:a16="http://schemas.microsoft.com/office/drawing/2014/main" id="{AC8DF28E-73CC-E5B6-5124-19F28263FCE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pic>
        <p:nvPicPr>
          <p:cNvPr id="2" name="Grafik 1">
            <a:extLst>
              <a:ext uri="{FF2B5EF4-FFF2-40B4-BE49-F238E27FC236}">
                <a16:creationId xmlns:a16="http://schemas.microsoft.com/office/drawing/2014/main" id="{1CE04CB6-C4DE-58FD-AD7B-3744F3069D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sp>
        <p:nvSpPr>
          <p:cNvPr id="10" name="Google Shape;159;p21">
            <a:extLst>
              <a:ext uri="{FF2B5EF4-FFF2-40B4-BE49-F238E27FC236}">
                <a16:creationId xmlns:a16="http://schemas.microsoft.com/office/drawing/2014/main" id="{7830A610-91F8-CB91-0CBE-34A63C31140F}"/>
              </a:ext>
            </a:extLst>
          </p:cNvPr>
          <p:cNvSpPr txBox="1"/>
          <p:nvPr/>
        </p:nvSpPr>
        <p:spPr>
          <a:xfrm>
            <a:off x="-120219" y="3873043"/>
            <a:ext cx="11740400" cy="137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None/>
            </a:pPr>
            <a:endParaRPr sz="6667">
              <a:solidFill>
                <a:schemeClr val="lt1"/>
              </a:solidFill>
              <a:latin typeface="Arial Black" panose="020B0A04020102020204" pitchFamily="34" charset="0"/>
              <a:ea typeface="Arial Black"/>
              <a:cs typeface="Arial Black"/>
              <a:sym typeface="Arial Black"/>
            </a:endParaRPr>
          </a:p>
        </p:txBody>
      </p:sp>
      <p:pic>
        <p:nvPicPr>
          <p:cNvPr id="3" name="Grafik 2">
            <a:extLst>
              <a:ext uri="{FF2B5EF4-FFF2-40B4-BE49-F238E27FC236}">
                <a16:creationId xmlns:a16="http://schemas.microsoft.com/office/drawing/2014/main" id="{5F10489E-C8B7-CEB4-A53E-5B0A19838D2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42" b="92697" l="4889" r="97778">
                        <a14:foregroundMark x1="9333" y1="47472" x2="15556" y2="27528"/>
                        <a14:foregroundMark x1="15556" y1="27528" x2="33333" y2="12360"/>
                        <a14:foregroundMark x1="53208" y1="7834" x2="64357" y2="5296"/>
                        <a14:foregroundMark x1="33333" y1="12360" x2="33747" y2="12266"/>
                        <a14:foregroundMark x1="70278" y1="4724" x2="78439" y2="8301"/>
                        <a14:foregroundMark x1="93186" y1="25562" x2="95556" y2="30056"/>
                        <a14:foregroundMark x1="92741" y1="24719" x2="93186" y2="25562"/>
                        <a14:foregroundMark x1="92445" y1="24157" x2="92741" y2="24719"/>
                        <a14:foregroundMark x1="92001" y1="23315" x2="92445" y2="24157"/>
                        <a14:foregroundMark x1="91556" y1="22472" x2="92001" y2="23315"/>
                        <a14:foregroundMark x1="91260" y1="21910" x2="91556" y2="22472"/>
                        <a14:foregroundMark x1="90371" y1="20225" x2="91260" y2="21910"/>
                        <a14:foregroundMark x1="90223" y1="19944" x2="90371" y2="20225"/>
                        <a14:foregroundMark x1="89778" y1="19101" x2="90223" y2="19944"/>
                        <a14:foregroundMark x1="89662" y1="18880" x2="89778" y2="19101"/>
                        <a14:foregroundMark x1="89186" y1="17978" x2="89590" y2="18743"/>
                        <a14:foregroundMark x1="89211" y1="49719" x2="88955" y2="50513"/>
                        <a14:foregroundMark x1="89483" y1="48876" x2="89211" y2="49719"/>
                        <a14:foregroundMark x1="89573" y1="48596" x2="89483" y2="48876"/>
                        <a14:foregroundMark x1="95465" y1="30337" x2="89573" y2="48596"/>
                        <a14:foregroundMark x1="95556" y1="30056" x2="95465" y2="30337"/>
                        <a14:foregroundMark x1="88526" y1="55635" x2="87778" y2="78090"/>
                        <a14:foregroundMark x1="87778" y1="78090" x2="71556" y2="92697"/>
                        <a14:foregroundMark x1="41254" y1="93292" x2="40868" y2="93300"/>
                        <a14:foregroundMark x1="71556" y1="92697" x2="47690" y2="93166"/>
                        <a14:foregroundMark x1="14333" y1="93600" x2="4000" y2="73034"/>
                        <a14:foregroundMark x1="4000" y1="73034" x2="5333" y2="47753"/>
                        <a14:foregroundMark x1="5333" y1="47753" x2="7556" y2="44944"/>
                        <a14:foregroundMark x1="57111" y1="16292" x2="62000" y2="17135"/>
                        <a14:foregroundMark x1="61556" y1="13764" x2="67778" y2="23034"/>
                        <a14:foregroundMark x1="76667" y1="29494" x2="74667" y2="30056"/>
                        <a14:foregroundMark x1="60667" y1="30056" x2="64444" y2="30899"/>
                        <a14:foregroundMark x1="54000" y1="8427" x2="62000" y2="6742"/>
                        <a14:foregroundMark x1="65111" y1="36798" x2="66222" y2="39607"/>
                        <a14:foregroundMark x1="94889" y1="28652" x2="94889" y2="28652"/>
                        <a14:foregroundMark x1="95556" y1="27528" x2="95556" y2="27528"/>
                        <a14:foregroundMark x1="94990" y1="23315" x2="95111" y2="22753"/>
                        <a14:foregroundMark x1="94808" y1="24157" x2="94990" y2="23315"/>
                        <a14:foregroundMark x1="94687" y1="24719" x2="94808" y2="24157"/>
                        <a14:foregroundMark x1="94505" y1="25562" x2="94687" y2="24719"/>
                        <a14:foregroundMark x1="94444" y1="25843" x2="94505" y2="25562"/>
                        <a14:foregroundMark x1="97383" y1="30337" x2="97778" y2="30899"/>
                        <a14:foregroundMark x1="96000" y1="28371" x2="97383" y2="30337"/>
                        <a14:foregroundMark x1="83111" y1="54494" x2="72222" y2="67416"/>
                        <a14:foregroundMark x1="87778" y1="52247" x2="8000" y2="50562"/>
                        <a14:foregroundMark x1="8000" y1="50562" x2="6889" y2="74157"/>
                        <a14:foregroundMark x1="6889" y1="74157" x2="16055" y2="90182"/>
                        <a14:foregroundMark x1="47753" y1="93058" x2="63778" y2="92697"/>
                        <a14:foregroundMark x1="40914" y1="93212" x2="41305" y2="93203"/>
                        <a14:foregroundMark x1="63778" y1="92697" x2="78889" y2="85955"/>
                        <a14:foregroundMark x1="78889" y1="85955" x2="86889" y2="58427"/>
                        <a14:foregroundMark x1="86889" y1="58427" x2="86667" y2="76124"/>
                        <a14:backgroundMark x1="40222" y1="10674" x2="52000" y2="8146"/>
                        <a14:backgroundMark x1="64889" y1="4213" x2="70667" y2="3933"/>
                        <a14:backgroundMark x1="86444" y1="10393" x2="88889" y2="15169"/>
                        <a14:backgroundMark x1="88000" y1="20506" x2="88000" y2="15730"/>
                        <a14:backgroundMark x1="88444" y1="22753" x2="90000" y2="17697"/>
                        <a14:backgroundMark x1="86000" y1="8708" x2="85778" y2="11798"/>
                        <a14:backgroundMark x1="88667" y1="23034" x2="89111" y2="16011"/>
                        <a14:backgroundMark x1="14222" y1="93820" x2="29333" y2="93820"/>
                        <a14:backgroundMark x1="30889" y1="94101" x2="40000" y2="94944"/>
                        <a14:backgroundMark x1="30000" y1="93539" x2="30000" y2="93539"/>
                        <a14:backgroundMark x1="28889" y1="93539" x2="31556" y2="94663"/>
                        <a14:backgroundMark x1="41111" y1="93539" x2="46667" y2="94944"/>
                        <a14:backgroundMark x1="38889" y1="10674" x2="41556" y2="10393"/>
                        <a14:backgroundMark x1="35111" y1="10112" x2="38444" y2="11517"/>
                        <a14:backgroundMark x1="48889" y1="13483" x2="49111" y2="14045"/>
                        <a14:backgroundMark x1="51778" y1="8427" x2="53778" y2="6180"/>
                        <a14:backgroundMark x1="89556" y1="15449" x2="89556" y2="17978"/>
                        <a14:backgroundMark x1="94000" y1="24157" x2="94000" y2="24157"/>
                        <a14:backgroundMark x1="90889" y1="21910" x2="90889" y2="21910"/>
                        <a14:backgroundMark x1="90444" y1="20225" x2="90444" y2="20225"/>
                        <a14:backgroundMark x1="91778" y1="23315" x2="91778" y2="23315"/>
                        <a14:backgroundMark x1="90889" y1="19101" x2="90889" y2="19101"/>
                        <a14:backgroundMark x1="88889" y1="25562" x2="88889" y2="25562"/>
                        <a14:backgroundMark x1="90667" y1="19944" x2="90667" y2="19944"/>
                        <a14:backgroundMark x1="90222" y1="22472" x2="90222" y2="22472"/>
                        <a14:backgroundMark x1="97111" y1="30337" x2="97111" y2="30337"/>
                        <a14:backgroundMark x1="96667" y1="24719" x2="96667" y2="24719"/>
                        <a14:backgroundMark x1="94667" y1="24719" x2="94667" y2="24719"/>
                        <a14:backgroundMark x1="90222" y1="48596" x2="90222" y2="48596"/>
                        <a14:backgroundMark x1="90222" y1="48596" x2="90222" y2="48596"/>
                        <a14:backgroundMark x1="89556" y1="49719" x2="89556" y2="49719"/>
                        <a14:backgroundMark x1="89556" y1="48876" x2="89556" y2="48876"/>
                        <a14:backgroundMark x1="90000" y1="48034" x2="94222" y2="46348"/>
                      </a14:backgroundRemoval>
                    </a14:imgEffect>
                  </a14:imgLayer>
                </a14:imgProps>
              </a:ext>
            </a:extLst>
          </a:blip>
          <a:stretch>
            <a:fillRect/>
          </a:stretch>
        </p:blipFill>
        <p:spPr>
          <a:xfrm>
            <a:off x="682023" y="1402502"/>
            <a:ext cx="4288739" cy="3392869"/>
          </a:xfrm>
          <a:prstGeom prst="rect">
            <a:avLst/>
          </a:prstGeom>
        </p:spPr>
      </p:pic>
      <p:sp>
        <p:nvSpPr>
          <p:cNvPr id="6" name="Textfeld 5">
            <a:extLst>
              <a:ext uri="{FF2B5EF4-FFF2-40B4-BE49-F238E27FC236}">
                <a16:creationId xmlns:a16="http://schemas.microsoft.com/office/drawing/2014/main" id="{B932DB12-1BBD-C7D6-FFCA-6EE5FDCFABED}"/>
              </a:ext>
            </a:extLst>
          </p:cNvPr>
          <p:cNvSpPr txBox="1"/>
          <p:nvPr/>
        </p:nvSpPr>
        <p:spPr>
          <a:xfrm>
            <a:off x="5106649" y="1326312"/>
            <a:ext cx="6768025" cy="406265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de-DE" sz="3200">
                <a:solidFill>
                  <a:srgbClr val="FFCE00"/>
                </a:solidFill>
                <a:latin typeface="Arial Black"/>
                <a:ea typeface="Arial Black"/>
                <a:cs typeface="Arial Black"/>
                <a:sym typeface="Arial Black"/>
              </a:rPr>
              <a:t>EGAL WELCHE ENTSCHEIDUNG </a:t>
            </a:r>
            <a:r>
              <a:rPr lang="de-DE" sz="3200">
                <a:solidFill>
                  <a:schemeClr val="bg1"/>
                </a:solidFill>
                <a:latin typeface="+mj-lt"/>
                <a:ea typeface="Arial Black"/>
                <a:cs typeface="Arial Black"/>
                <a:sym typeface="Arial Black"/>
              </a:rPr>
              <a:t>AM ENDE DES TAGES GETROFFEN WIRD ...</a:t>
            </a:r>
          </a:p>
          <a:p>
            <a:endParaRPr lang="de-DE" sz="3200">
              <a:solidFill>
                <a:schemeClr val="bg1"/>
              </a:solidFill>
              <a:latin typeface="Arial Black"/>
              <a:sym typeface="Arial Black"/>
            </a:endParaRPr>
          </a:p>
          <a:p>
            <a:endParaRPr lang="de-DE" sz="3200">
              <a:solidFill>
                <a:schemeClr val="bg1"/>
              </a:solidFill>
              <a:latin typeface="Arial Black"/>
              <a:sym typeface="Arial Black"/>
            </a:endParaRPr>
          </a:p>
          <a:p>
            <a:r>
              <a:rPr lang="de-DE" sz="3200">
                <a:solidFill>
                  <a:schemeClr val="bg1"/>
                </a:solidFill>
                <a:latin typeface="+mj-lt"/>
                <a:sym typeface="Arial Black"/>
              </a:rPr>
              <a:t>… IHR KIND SOLLTE </a:t>
            </a:r>
            <a:r>
              <a:rPr lang="de-DE" sz="3200">
                <a:solidFill>
                  <a:srgbClr val="FFCE00"/>
                </a:solidFill>
                <a:latin typeface="Arial Black"/>
                <a:sym typeface="Arial Black"/>
              </a:rPr>
              <a:t>SICH DAMIT WOHLFÜHLEN</a:t>
            </a:r>
            <a:endParaRPr lang="de-DE" sz="3200">
              <a:solidFill>
                <a:srgbClr val="FFCE00"/>
              </a:solidFill>
            </a:endParaRPr>
          </a:p>
        </p:txBody>
      </p:sp>
    </p:spTree>
    <p:extLst>
      <p:ext uri="{BB962C8B-B14F-4D97-AF65-F5344CB8AC3E}">
        <p14:creationId xmlns:p14="http://schemas.microsoft.com/office/powerpoint/2010/main" val="59624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5">
          <a:extLst>
            <a:ext uri="{FF2B5EF4-FFF2-40B4-BE49-F238E27FC236}">
              <a16:creationId xmlns:a16="http://schemas.microsoft.com/office/drawing/2014/main" id="{E2C0B0D3-6D52-935F-F67E-944CB783B1D3}"/>
            </a:ext>
          </a:extLst>
        </p:cNvPr>
        <p:cNvGrpSpPr/>
        <p:nvPr/>
      </p:nvGrpSpPr>
      <p:grpSpPr>
        <a:xfrm>
          <a:off x="0" y="0"/>
          <a:ext cx="0" cy="0"/>
          <a:chOff x="0" y="0"/>
          <a:chExt cx="0" cy="0"/>
        </a:xfrm>
      </p:grpSpPr>
      <p:pic>
        <p:nvPicPr>
          <p:cNvPr id="156" name="Google Shape;156;p21">
            <a:extLst>
              <a:ext uri="{FF2B5EF4-FFF2-40B4-BE49-F238E27FC236}">
                <a16:creationId xmlns:a16="http://schemas.microsoft.com/office/drawing/2014/main" id="{4DBF38AA-1ECB-C2AE-CA81-E9B315D29C1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pic>
        <p:nvPicPr>
          <p:cNvPr id="2" name="Grafik 1">
            <a:extLst>
              <a:ext uri="{FF2B5EF4-FFF2-40B4-BE49-F238E27FC236}">
                <a16:creationId xmlns:a16="http://schemas.microsoft.com/office/drawing/2014/main" id="{82BE82DB-118A-DBDE-054C-9370F921BB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sp>
        <p:nvSpPr>
          <p:cNvPr id="9" name="Textfeld 8">
            <a:extLst>
              <a:ext uri="{FF2B5EF4-FFF2-40B4-BE49-F238E27FC236}">
                <a16:creationId xmlns:a16="http://schemas.microsoft.com/office/drawing/2014/main" id="{4DC28508-D6B7-0686-57EF-A56A811861C7}"/>
              </a:ext>
            </a:extLst>
          </p:cNvPr>
          <p:cNvSpPr txBox="1"/>
          <p:nvPr/>
        </p:nvSpPr>
        <p:spPr>
          <a:xfrm>
            <a:off x="5823284" y="84666"/>
            <a:ext cx="6513093" cy="130018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r" defTabSz="1219170" rtl="0" eaLnBrk="1" fontAlgn="auto" latinLnBrk="0" hangingPunct="1">
              <a:lnSpc>
                <a:spcPct val="80000"/>
              </a:lnSpc>
              <a:spcBef>
                <a:spcPts val="0"/>
              </a:spcBef>
              <a:spcAft>
                <a:spcPts val="0"/>
              </a:spcAft>
              <a:buClr>
                <a:srgbClr val="000000"/>
              </a:buClr>
              <a:buSzTx/>
              <a:buFont typeface="Arial"/>
              <a:buNone/>
              <a:tabLst/>
              <a:defRPr/>
            </a:pPr>
            <a:r>
              <a:rPr kumimoji="0" lang="de" sz="9333" b="0" i="0" u="none" strike="noStrike" kern="0" cap="none" spc="0" normalizeH="0" baseline="0" noProof="0">
                <a:ln>
                  <a:noFill/>
                </a:ln>
                <a:solidFill>
                  <a:srgbClr val="FFFFFF"/>
                </a:solidFill>
                <a:effectLst/>
                <a:uLnTx/>
                <a:uFillTx/>
                <a:latin typeface="Arial Black"/>
                <a:ea typeface="Arial Black"/>
                <a:cs typeface="Arial Black"/>
                <a:sym typeface="Arial Black"/>
              </a:rPr>
              <a:t>03</a:t>
            </a:r>
          </a:p>
        </p:txBody>
      </p:sp>
      <p:sp>
        <p:nvSpPr>
          <p:cNvPr id="10" name="Google Shape;159;p21">
            <a:extLst>
              <a:ext uri="{FF2B5EF4-FFF2-40B4-BE49-F238E27FC236}">
                <a16:creationId xmlns:a16="http://schemas.microsoft.com/office/drawing/2014/main" id="{7CD067ED-39C5-BBFA-13F3-0E194B5EB4F0}"/>
              </a:ext>
            </a:extLst>
          </p:cNvPr>
          <p:cNvSpPr txBox="1"/>
          <p:nvPr/>
        </p:nvSpPr>
        <p:spPr>
          <a:xfrm>
            <a:off x="-120219" y="3873043"/>
            <a:ext cx="11740400" cy="137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None/>
            </a:pPr>
            <a:endParaRPr sz="6667">
              <a:solidFill>
                <a:schemeClr val="lt1"/>
              </a:solidFill>
              <a:latin typeface="Arial Black" panose="020B0A04020102020204" pitchFamily="34" charset="0"/>
              <a:ea typeface="Arial Black"/>
              <a:cs typeface="Arial Black"/>
              <a:sym typeface="Arial Black"/>
            </a:endParaRPr>
          </a:p>
        </p:txBody>
      </p:sp>
      <p:sp>
        <p:nvSpPr>
          <p:cNvPr id="4" name="Google Shape;159;p21">
            <a:extLst>
              <a:ext uri="{FF2B5EF4-FFF2-40B4-BE49-F238E27FC236}">
                <a16:creationId xmlns:a16="http://schemas.microsoft.com/office/drawing/2014/main" id="{CF4C9BF5-A11D-989A-0967-DBBCEA591303}"/>
              </a:ext>
            </a:extLst>
          </p:cNvPr>
          <p:cNvSpPr txBox="1"/>
          <p:nvPr/>
        </p:nvSpPr>
        <p:spPr>
          <a:xfrm>
            <a:off x="-205579" y="3873043"/>
            <a:ext cx="11740400" cy="137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None/>
            </a:pPr>
            <a:r>
              <a:rPr lang="de-DE" sz="6667">
                <a:solidFill>
                  <a:schemeClr val="lt1"/>
                </a:solidFill>
                <a:latin typeface="Arial Black" panose="020B0A04020102020204" pitchFamily="34" charset="0"/>
                <a:ea typeface="Arial Black"/>
                <a:cs typeface="Arial Black"/>
                <a:sym typeface="Arial Black"/>
              </a:rPr>
              <a:t>UND DANACH? </a:t>
            </a:r>
            <a:endParaRPr sz="6667">
              <a:solidFill>
                <a:schemeClr val="lt1"/>
              </a:solidFill>
              <a:latin typeface="Arial Black" panose="020B0A04020102020204" pitchFamily="34" charset="0"/>
              <a:ea typeface="Arial Black"/>
              <a:cs typeface="Arial Black"/>
              <a:sym typeface="Arial Black"/>
            </a:endParaRPr>
          </a:p>
        </p:txBody>
      </p:sp>
    </p:spTree>
    <p:extLst>
      <p:ext uri="{BB962C8B-B14F-4D97-AF65-F5344CB8AC3E}">
        <p14:creationId xmlns:p14="http://schemas.microsoft.com/office/powerpoint/2010/main" val="223793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298">
          <a:extLst>
            <a:ext uri="{FF2B5EF4-FFF2-40B4-BE49-F238E27FC236}">
              <a16:creationId xmlns:a16="http://schemas.microsoft.com/office/drawing/2014/main" id="{56436419-BB4C-AD65-E9B6-00F903B5E137}"/>
            </a:ext>
          </a:extLst>
        </p:cNvPr>
        <p:cNvGrpSpPr/>
        <p:nvPr/>
      </p:nvGrpSpPr>
      <p:grpSpPr>
        <a:xfrm>
          <a:off x="0" y="0"/>
          <a:ext cx="0" cy="0"/>
          <a:chOff x="0" y="0"/>
          <a:chExt cx="0" cy="0"/>
        </a:xfrm>
      </p:grpSpPr>
      <p:sp>
        <p:nvSpPr>
          <p:cNvPr id="299" name="Google Shape;299;p34">
            <a:extLst>
              <a:ext uri="{FF2B5EF4-FFF2-40B4-BE49-F238E27FC236}">
                <a16:creationId xmlns:a16="http://schemas.microsoft.com/office/drawing/2014/main" id="{DFAE4E24-F375-B261-0469-1278CD058885}"/>
              </a:ext>
            </a:extLst>
          </p:cNvPr>
          <p:cNvSpPr/>
          <p:nvPr/>
        </p:nvSpPr>
        <p:spPr>
          <a:xfrm flipV="1">
            <a:off x="0" y="6858199"/>
            <a:ext cx="12192000" cy="207999"/>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303" name="Google Shape;303;p34">
            <a:extLst>
              <a:ext uri="{FF2B5EF4-FFF2-40B4-BE49-F238E27FC236}">
                <a16:creationId xmlns:a16="http://schemas.microsoft.com/office/drawing/2014/main" id="{A524483B-C061-6265-EC6B-844BDAE224DA}"/>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15200" y="6450233"/>
            <a:ext cx="2476264" cy="208000"/>
          </a:xfrm>
          <a:prstGeom prst="rect">
            <a:avLst/>
          </a:prstGeom>
          <a:noFill/>
          <a:ln>
            <a:noFill/>
          </a:ln>
        </p:spPr>
      </p:pic>
      <p:sp>
        <p:nvSpPr>
          <p:cNvPr id="304" name="Google Shape;304;p34">
            <a:extLst>
              <a:ext uri="{FF2B5EF4-FFF2-40B4-BE49-F238E27FC236}">
                <a16:creationId xmlns:a16="http://schemas.microsoft.com/office/drawing/2014/main" id="{87B5BD58-1D7D-3C49-B49C-5C4B7F558D18}"/>
              </a:ext>
            </a:extLst>
          </p:cNvPr>
          <p:cNvSpPr txBox="1"/>
          <p:nvPr/>
        </p:nvSpPr>
        <p:spPr>
          <a:xfrm>
            <a:off x="785007" y="1618853"/>
            <a:ext cx="9876000" cy="1472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3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130000"/>
              </a:lnSpc>
              <a:spcBef>
                <a:spcPts val="0"/>
              </a:spcBef>
              <a:spcAft>
                <a:spcPts val="0"/>
              </a:spcAft>
              <a:buClr>
                <a:srgbClr val="000000"/>
              </a:buClr>
              <a:buSzTx/>
              <a:buFont typeface="Arial"/>
              <a:buNone/>
              <a:tabLst/>
              <a:defRPr/>
            </a:pPr>
            <a:endParaRPr kumimoji="0" lang="de-DE" sz="2667" b="1" i="0" u="none" strike="noStrike" kern="0" cap="none" spc="0" normalizeH="0" baseline="0" noProof="0">
              <a:ln>
                <a:noFill/>
              </a:ln>
              <a:solidFill>
                <a:srgbClr val="EEFF41"/>
              </a:solidFill>
              <a:effectLst/>
              <a:uLnTx/>
              <a:uFillTx/>
              <a:latin typeface="Arial"/>
              <a:cs typeface="Arial"/>
              <a:sym typeface="Arial"/>
            </a:endParaRPr>
          </a:p>
        </p:txBody>
      </p:sp>
      <p:sp>
        <p:nvSpPr>
          <p:cNvPr id="308" name="Google Shape;308;p34">
            <a:extLst>
              <a:ext uri="{FF2B5EF4-FFF2-40B4-BE49-F238E27FC236}">
                <a16:creationId xmlns:a16="http://schemas.microsoft.com/office/drawing/2014/main" id="{6B316054-89F4-79D8-DA7E-40FCC4DEE124}"/>
              </a:ext>
            </a:extLst>
          </p:cNvPr>
          <p:cNvSpPr txBox="1"/>
          <p:nvPr/>
        </p:nvSpPr>
        <p:spPr>
          <a:xfrm>
            <a:off x="-88120" y="376439"/>
            <a:ext cx="9876000" cy="1142836"/>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de" sz="4267" b="0" i="0" u="none" strike="noStrike" kern="0" cap="none" spc="0" normalizeH="0" baseline="0" noProof="0">
                <a:ln>
                  <a:noFill/>
                </a:ln>
                <a:solidFill>
                  <a:srgbClr val="FFFFFF"/>
                </a:solidFill>
                <a:effectLst/>
                <a:uLnTx/>
                <a:uFillTx/>
                <a:latin typeface="Arial Black"/>
                <a:cs typeface="Arial"/>
                <a:sym typeface="Arial Black"/>
              </a:rPr>
              <a:t>HÖHERER SCHULABSCHLUSS MIT AUSBILDUNG</a:t>
            </a:r>
            <a:endParaRPr kumimoji="0" sz="2133" b="0" i="0" u="none" strike="noStrike" kern="0" cap="none" spc="0" normalizeH="0" baseline="0" noProof="0">
              <a:ln>
                <a:noFill/>
              </a:ln>
              <a:solidFill>
                <a:srgbClr val="FFFFFF"/>
              </a:solidFill>
              <a:effectLst/>
              <a:uLnTx/>
              <a:uFillTx/>
              <a:latin typeface="Arial"/>
              <a:cs typeface="Arial"/>
              <a:sym typeface="Arial"/>
            </a:endParaRPr>
          </a:p>
        </p:txBody>
      </p:sp>
      <p:sp>
        <p:nvSpPr>
          <p:cNvPr id="6" name="Textfeld 5">
            <a:extLst>
              <a:ext uri="{FF2B5EF4-FFF2-40B4-BE49-F238E27FC236}">
                <a16:creationId xmlns:a16="http://schemas.microsoft.com/office/drawing/2014/main" id="{3986232C-2B78-4325-AAE9-E2CE8D290311}"/>
              </a:ext>
            </a:extLst>
          </p:cNvPr>
          <p:cNvSpPr txBox="1"/>
          <p:nvPr/>
        </p:nvSpPr>
        <p:spPr>
          <a:xfrm>
            <a:off x="2667000" y="6858000"/>
            <a:ext cx="6858000"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200" b="0" i="0" u="none" strike="noStrike" kern="0" cap="none" spc="0" normalizeH="0" baseline="0" noProof="0">
                <a:ln>
                  <a:noFill/>
                </a:ln>
                <a:solidFill>
                  <a:srgbClr val="000000"/>
                </a:solidFill>
                <a:effectLst/>
                <a:uLnTx/>
                <a:uFillTx/>
                <a:latin typeface="Arial"/>
                <a:cs typeface="Arial"/>
                <a:sym typeface="Arial"/>
              </a:rPr>
              <a:t>"</a:t>
            </a:r>
            <a:r>
              <a:rPr kumimoji="0" lang="de-DE" sz="1200" b="0" i="0" u="none" strike="noStrike" kern="0" cap="none" spc="0" normalizeH="0" baseline="0" noProof="0">
                <a:ln>
                  <a:noFill/>
                </a:ln>
                <a:solidFill>
                  <a:srgbClr val="000000"/>
                </a:solidFill>
                <a:effectLst/>
                <a:uLnTx/>
                <a:uFillTx/>
                <a:latin typeface="Arial"/>
                <a:cs typeface="Arial"/>
                <a:sym typeface="Arial"/>
                <a:hlinkClick r:id="rId5" tooltip="https://commons.wikimedia.org/wiki/File:Emoji_u1f4aa.svg"/>
              </a:rPr>
              <a:t>Dieses Foto</a:t>
            </a:r>
            <a:r>
              <a:rPr kumimoji="0" lang="de-DE" sz="1200" b="0" i="0" u="none" strike="noStrike" kern="0" cap="none" spc="0" normalizeH="0" baseline="0" noProof="0">
                <a:ln>
                  <a:noFill/>
                </a:ln>
                <a:solidFill>
                  <a:srgbClr val="000000"/>
                </a:solidFill>
                <a:effectLst/>
                <a:uLnTx/>
                <a:uFillTx/>
                <a:latin typeface="Arial"/>
                <a:cs typeface="Arial"/>
                <a:sym typeface="Arial"/>
              </a:rPr>
              <a:t>" von Unbekannter Autor ist lizenziert gemäß </a:t>
            </a:r>
            <a:r>
              <a:rPr kumimoji="0" lang="de-DE" sz="1200" b="0" i="0" u="none" strike="noStrike" kern="0" cap="none" spc="0" normalizeH="0" baseline="0" noProof="0">
                <a:ln>
                  <a:noFill/>
                </a:ln>
                <a:solidFill>
                  <a:srgbClr val="000000"/>
                </a:solidFill>
                <a:effectLst/>
                <a:uLnTx/>
                <a:uFillTx/>
                <a:latin typeface="Arial"/>
                <a:cs typeface="Arial"/>
                <a:sym typeface="Arial"/>
                <a:hlinkClick r:id="rId6" tooltip="https://creativecommons.org/licenses/by-sa/3.0/"/>
              </a:rPr>
              <a:t>CC BY-SA</a:t>
            </a:r>
            <a:endParaRPr kumimoji="0" lang="de-DE" sz="1200" b="0" i="0" u="none" strike="noStrike" kern="0" cap="none" spc="0" normalizeH="0" baseline="0" noProof="0">
              <a:ln>
                <a:noFill/>
              </a:ln>
              <a:solidFill>
                <a:srgbClr val="000000"/>
              </a:solidFill>
              <a:effectLst/>
              <a:uLnTx/>
              <a:uFillTx/>
              <a:latin typeface="Arial"/>
              <a:cs typeface="Arial"/>
              <a:sym typeface="Arial"/>
            </a:endParaRPr>
          </a:p>
        </p:txBody>
      </p:sp>
      <p:pic>
        <p:nvPicPr>
          <p:cNvPr id="2" name="Grafik 1">
            <a:extLst>
              <a:ext uri="{FF2B5EF4-FFF2-40B4-BE49-F238E27FC236}">
                <a16:creationId xmlns:a16="http://schemas.microsoft.com/office/drawing/2014/main" id="{31FC8CB1-B9C5-94A8-C1FC-730DB1BCD0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sp>
        <p:nvSpPr>
          <p:cNvPr id="5" name="Textfeld 4">
            <a:extLst>
              <a:ext uri="{FF2B5EF4-FFF2-40B4-BE49-F238E27FC236}">
                <a16:creationId xmlns:a16="http://schemas.microsoft.com/office/drawing/2014/main" id="{5DA0CED7-6ABC-1F74-235A-9C670BDD0718}"/>
              </a:ext>
            </a:extLst>
          </p:cNvPr>
          <p:cNvSpPr txBox="1"/>
          <p:nvPr/>
        </p:nvSpPr>
        <p:spPr>
          <a:xfrm>
            <a:off x="11523694" y="6299927"/>
            <a:ext cx="199833" cy="1046440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200" b="0" i="0" u="none" strike="noStrike" kern="0" cap="none" spc="0" normalizeH="0" baseline="0" noProof="0">
                <a:ln>
                  <a:noFill/>
                </a:ln>
                <a:solidFill>
                  <a:srgbClr val="000000"/>
                </a:solidFill>
                <a:effectLst/>
                <a:uLnTx/>
                <a:uFillTx/>
                <a:latin typeface="Arial"/>
                <a:cs typeface="Arial"/>
                <a:sym typeface="Arial"/>
              </a:rPr>
              <a:t>"</a:t>
            </a:r>
            <a:r>
              <a:rPr kumimoji="0" lang="de-DE" sz="1200" b="0" i="0" u="none" strike="noStrike" kern="0" cap="none" spc="0" normalizeH="0" baseline="0" noProof="0">
                <a:ln>
                  <a:noFill/>
                </a:ln>
                <a:solidFill>
                  <a:srgbClr val="000000"/>
                </a:solidFill>
                <a:effectLst/>
                <a:uLnTx/>
                <a:uFillTx/>
                <a:latin typeface="Arial"/>
                <a:cs typeface="Arial"/>
                <a:sym typeface="Arial"/>
                <a:hlinkClick r:id="rId8" tooltip="https://commons.wikimedia.org/wiki/File:Tools-hammer.svg"/>
              </a:rPr>
              <a:t>Dieses Foto</a:t>
            </a:r>
            <a:r>
              <a:rPr kumimoji="0" lang="de-DE" sz="1200" b="0" i="0" u="none" strike="noStrike" kern="0" cap="none" spc="0" normalizeH="0" baseline="0" noProof="0">
                <a:ln>
                  <a:noFill/>
                </a:ln>
                <a:solidFill>
                  <a:srgbClr val="000000"/>
                </a:solidFill>
                <a:effectLst/>
                <a:uLnTx/>
                <a:uFillTx/>
                <a:latin typeface="Arial"/>
                <a:cs typeface="Arial"/>
                <a:sym typeface="Arial"/>
              </a:rPr>
              <a:t>" von Unbekannter Autor ist lizenziert gemäß </a:t>
            </a:r>
            <a:r>
              <a:rPr kumimoji="0" lang="de-DE" sz="1200" b="0" i="0" u="none" strike="noStrike" kern="0" cap="none" spc="0" normalizeH="0" baseline="0" noProof="0">
                <a:ln>
                  <a:noFill/>
                </a:ln>
                <a:solidFill>
                  <a:srgbClr val="000000"/>
                </a:solidFill>
                <a:effectLst/>
                <a:uLnTx/>
                <a:uFillTx/>
                <a:latin typeface="Arial"/>
                <a:cs typeface="Arial"/>
                <a:sym typeface="Arial"/>
                <a:hlinkClick r:id="rId6" tooltip="https://creativecommons.org/licenses/by-sa/3.0/"/>
              </a:rPr>
              <a:t>CC BY-SA</a:t>
            </a:r>
            <a:endParaRPr kumimoji="0" lang="de-DE" sz="1200" b="0" i="0" u="none" strike="noStrike" kern="0" cap="none" spc="0" normalizeH="0" baseline="0" noProof="0">
              <a:ln>
                <a:noFill/>
              </a:ln>
              <a:solidFill>
                <a:srgbClr val="000000"/>
              </a:solidFill>
              <a:effectLst/>
              <a:uLnTx/>
              <a:uFillTx/>
              <a:latin typeface="Arial"/>
              <a:cs typeface="Arial"/>
              <a:sym typeface="Arial"/>
            </a:endParaRPr>
          </a:p>
        </p:txBody>
      </p:sp>
      <p:pic>
        <p:nvPicPr>
          <p:cNvPr id="8" name="Grafik 7">
            <a:extLst>
              <a:ext uri="{FF2B5EF4-FFF2-40B4-BE49-F238E27FC236}">
                <a16:creationId xmlns:a16="http://schemas.microsoft.com/office/drawing/2014/main" id="{06642484-BFE1-3BCC-E2C2-78CD7B7CFBEE}"/>
              </a:ext>
            </a:extLst>
          </p:cNvPr>
          <p:cNvPicPr>
            <a:picLocks noChangeAspect="1"/>
          </p:cNvPicPr>
          <p:nvPr/>
        </p:nvPicPr>
        <p:blipFill>
          <a:blip r:embed="rId9"/>
          <a:stretch>
            <a:fillRect/>
          </a:stretch>
        </p:blipFill>
        <p:spPr>
          <a:xfrm>
            <a:off x="3612825" y="2371191"/>
            <a:ext cx="4220364" cy="920229"/>
          </a:xfrm>
          <a:prstGeom prst="rect">
            <a:avLst/>
          </a:prstGeom>
        </p:spPr>
      </p:pic>
      <p:pic>
        <p:nvPicPr>
          <p:cNvPr id="10" name="Grafik 9">
            <a:extLst>
              <a:ext uri="{FF2B5EF4-FFF2-40B4-BE49-F238E27FC236}">
                <a16:creationId xmlns:a16="http://schemas.microsoft.com/office/drawing/2014/main" id="{B7DDE41F-029A-5A85-470B-1BE4412EDCFE}"/>
              </a:ext>
            </a:extLst>
          </p:cNvPr>
          <p:cNvPicPr>
            <a:picLocks noChangeAspect="1"/>
          </p:cNvPicPr>
          <p:nvPr/>
        </p:nvPicPr>
        <p:blipFill>
          <a:blip r:embed="rId10"/>
          <a:stretch>
            <a:fillRect/>
          </a:stretch>
        </p:blipFill>
        <p:spPr>
          <a:xfrm>
            <a:off x="3612824" y="3516981"/>
            <a:ext cx="4217336" cy="992691"/>
          </a:xfrm>
          <a:prstGeom prst="rect">
            <a:avLst/>
          </a:prstGeom>
        </p:spPr>
      </p:pic>
      <p:pic>
        <p:nvPicPr>
          <p:cNvPr id="18" name="Grafik 17">
            <a:extLst>
              <a:ext uri="{FF2B5EF4-FFF2-40B4-BE49-F238E27FC236}">
                <a16:creationId xmlns:a16="http://schemas.microsoft.com/office/drawing/2014/main" id="{607ADD90-CAFE-F15E-1D56-1598B834CAF8}"/>
              </a:ext>
            </a:extLst>
          </p:cNvPr>
          <p:cNvPicPr>
            <a:picLocks noChangeAspect="1"/>
          </p:cNvPicPr>
          <p:nvPr/>
        </p:nvPicPr>
        <p:blipFill>
          <a:blip r:embed="rId11"/>
          <a:stretch>
            <a:fillRect/>
          </a:stretch>
        </p:blipFill>
        <p:spPr>
          <a:xfrm>
            <a:off x="3612824" y="4742801"/>
            <a:ext cx="4217336" cy="992691"/>
          </a:xfrm>
          <a:prstGeom prst="rect">
            <a:avLst/>
          </a:prstGeom>
        </p:spPr>
      </p:pic>
      <p:pic>
        <p:nvPicPr>
          <p:cNvPr id="4" name="Grafik 3">
            <a:extLst>
              <a:ext uri="{FF2B5EF4-FFF2-40B4-BE49-F238E27FC236}">
                <a16:creationId xmlns:a16="http://schemas.microsoft.com/office/drawing/2014/main" id="{3F8101D5-6C6D-320D-0F63-1181915CB18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424164" y="4512652"/>
            <a:ext cx="1236843" cy="1222841"/>
          </a:xfrm>
          <a:prstGeom prst="rect">
            <a:avLst/>
          </a:prstGeom>
        </p:spPr>
      </p:pic>
    </p:spTree>
    <p:extLst>
      <p:ext uri="{BB962C8B-B14F-4D97-AF65-F5344CB8AC3E}">
        <p14:creationId xmlns:p14="http://schemas.microsoft.com/office/powerpoint/2010/main" val="1631233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38">
          <a:extLst>
            <a:ext uri="{FF2B5EF4-FFF2-40B4-BE49-F238E27FC236}">
              <a16:creationId xmlns:a16="http://schemas.microsoft.com/office/drawing/2014/main" id="{223B0D6A-ED0C-3CCD-B68D-30459C5A0944}"/>
            </a:ext>
          </a:extLst>
        </p:cNvPr>
        <p:cNvGrpSpPr/>
        <p:nvPr/>
      </p:nvGrpSpPr>
      <p:grpSpPr>
        <a:xfrm>
          <a:off x="0" y="0"/>
          <a:ext cx="0" cy="0"/>
          <a:chOff x="0" y="0"/>
          <a:chExt cx="0" cy="0"/>
        </a:xfrm>
      </p:grpSpPr>
      <p:sp>
        <p:nvSpPr>
          <p:cNvPr id="143" name="Google Shape;143;p19">
            <a:extLst>
              <a:ext uri="{FF2B5EF4-FFF2-40B4-BE49-F238E27FC236}">
                <a16:creationId xmlns:a16="http://schemas.microsoft.com/office/drawing/2014/main" id="{37F6351C-14EB-C344-C7B9-5A8DB43B79A3}"/>
              </a:ext>
            </a:extLst>
          </p:cNvPr>
          <p:cNvSpPr txBox="1"/>
          <p:nvPr/>
        </p:nvSpPr>
        <p:spPr>
          <a:xfrm>
            <a:off x="1539009" y="1609167"/>
            <a:ext cx="10919691" cy="403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82000"/>
              </a:lnSpc>
              <a:spcBef>
                <a:spcPts val="0"/>
              </a:spcBef>
              <a:spcAft>
                <a:spcPts val="0"/>
              </a:spcAft>
              <a:buClr>
                <a:srgbClr val="000000"/>
              </a:buClr>
              <a:buSzPts val="1100"/>
              <a:buFont typeface="Arial"/>
              <a:buNone/>
              <a:tabLst/>
              <a:defRPr/>
            </a:pPr>
            <a:endParaRPr kumimoji="0" sz="5333"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82000"/>
              </a:lnSpc>
              <a:spcBef>
                <a:spcPts val="0"/>
              </a:spcBef>
              <a:spcAft>
                <a:spcPts val="0"/>
              </a:spcAft>
              <a:buClr>
                <a:srgbClr val="000000"/>
              </a:buClr>
              <a:buSzTx/>
              <a:buFont typeface="Arial"/>
              <a:buNone/>
              <a:tabLst/>
              <a:defRPr/>
            </a:pPr>
            <a:r>
              <a:rPr kumimoji="0" lang="de" sz="5333" b="0" i="0" u="none" strike="noStrike" kern="0" cap="none" spc="0" normalizeH="0" baseline="0" noProof="0">
                <a:ln>
                  <a:noFill/>
                </a:ln>
                <a:solidFill>
                  <a:srgbClr val="FFFFFF"/>
                </a:solidFill>
                <a:effectLst/>
                <a:uLnTx/>
                <a:uFillTx/>
                <a:latin typeface="Arial"/>
                <a:cs typeface="Arial"/>
                <a:sym typeface="Arial"/>
              </a:rPr>
              <a:t> </a:t>
            </a:r>
            <a:endParaRPr kumimoji="0" sz="5333"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82000"/>
              </a:lnSpc>
              <a:spcBef>
                <a:spcPts val="0"/>
              </a:spcBef>
              <a:spcAft>
                <a:spcPts val="0"/>
              </a:spcAft>
              <a:buClr>
                <a:srgbClr val="000000"/>
              </a:buClr>
              <a:buSzTx/>
              <a:buFont typeface="Arial"/>
              <a:buNone/>
              <a:tabLst/>
              <a:defRPr/>
            </a:pPr>
            <a:endParaRPr kumimoji="0" sz="5333" b="0" i="0" u="none" strike="noStrike" kern="0" cap="none" spc="0" normalizeH="0" baseline="0" noProof="0">
              <a:ln>
                <a:noFill/>
              </a:ln>
              <a:solidFill>
                <a:srgbClr val="FFFFFF"/>
              </a:solidFill>
              <a:effectLst/>
              <a:uLnTx/>
              <a:uFillTx/>
              <a:latin typeface="Arial"/>
              <a:cs typeface="Arial"/>
              <a:sym typeface="Arial"/>
            </a:endParaRPr>
          </a:p>
        </p:txBody>
      </p:sp>
      <p:pic>
        <p:nvPicPr>
          <p:cNvPr id="2" name="Grafik 1">
            <a:extLst>
              <a:ext uri="{FF2B5EF4-FFF2-40B4-BE49-F238E27FC236}">
                <a16:creationId xmlns:a16="http://schemas.microsoft.com/office/drawing/2014/main" id="{60D58247-3E7C-4490-FC25-64A649CE06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0146" y="6364428"/>
            <a:ext cx="2499909" cy="408907"/>
          </a:xfrm>
          <a:prstGeom prst="rect">
            <a:avLst/>
          </a:prstGeom>
        </p:spPr>
      </p:pic>
      <p:sp>
        <p:nvSpPr>
          <p:cNvPr id="3" name="Textfeld 2">
            <a:extLst>
              <a:ext uri="{FF2B5EF4-FFF2-40B4-BE49-F238E27FC236}">
                <a16:creationId xmlns:a16="http://schemas.microsoft.com/office/drawing/2014/main" id="{C2A2ED4A-C9F1-1BE3-3B3B-D737C9066E4C}"/>
              </a:ext>
            </a:extLst>
          </p:cNvPr>
          <p:cNvSpPr txBox="1"/>
          <p:nvPr/>
        </p:nvSpPr>
        <p:spPr>
          <a:xfrm>
            <a:off x="1494209" y="540848"/>
            <a:ext cx="8901076" cy="6669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srgbClr val="FFFFFF"/>
              </a:solidFill>
              <a:effectLst/>
              <a:uLnTx/>
              <a:uFillTx/>
              <a:latin typeface="Arial"/>
              <a:cs typeface="Arial"/>
              <a:sym typeface="Arial"/>
            </a:endParaRPr>
          </a:p>
        </p:txBody>
      </p:sp>
      <p:pic>
        <p:nvPicPr>
          <p:cNvPr id="8" name="Grafik 7">
            <a:extLst>
              <a:ext uri="{FF2B5EF4-FFF2-40B4-BE49-F238E27FC236}">
                <a16:creationId xmlns:a16="http://schemas.microsoft.com/office/drawing/2014/main" id="{A6ED4C9C-A872-92BE-BF0A-43D41977B98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9" b="99642" l="1042" r="99653">
                        <a14:foregroundMark x1="13897" y1="80782" x2="14704" y2="82083"/>
                        <a14:foregroundMark x1="17460" y1="94021" x2="18229" y2="99642"/>
                        <a14:foregroundMark x1="81623" y1="99412" x2="81597" y2="99642"/>
                        <a14:foregroundMark x1="92656" y1="79266" x2="90701" y2="61093"/>
                        <a14:foregroundMark x1="84896" y1="24552" x2="85041" y2="23653"/>
                        <a14:foregroundMark x1="16225" y1="27970" x2="16319" y2="29749"/>
                        <a14:foregroundMark x1="14931" y1="3405" x2="14959" y2="3932"/>
                        <a14:foregroundMark x1="8610" y1="21352" x2="8160" y2="22760"/>
                        <a14:foregroundMark x1="10902" y1="14190" x2="10181" y2="16446"/>
                        <a14:foregroundMark x1="14410" y1="3226" x2="14073" y2="4280"/>
                        <a14:foregroundMark x1="15613" y1="30835" x2="29167" y2="45520"/>
                        <a14:foregroundMark x1="12900" y1="27896" x2="14736" y2="29885"/>
                        <a14:foregroundMark x1="8632" y1="23272" x2="12678" y2="27655"/>
                        <a14:foregroundMark x1="8160" y1="22760" x2="8630" y2="23269"/>
                        <a14:foregroundMark x1="29167" y1="45520" x2="25868" y2="59140"/>
                        <a14:foregroundMark x1="25868" y1="59140" x2="16493" y2="56272"/>
                        <a14:foregroundMark x1="16493" y1="56272" x2="1042" y2="41756"/>
                        <a14:foregroundMark x1="11632" y1="53943" x2="11609" y2="55612"/>
                        <a14:foregroundMark x1="8467" y1="20968" x2="7292" y2="24731"/>
                        <a14:foregroundMark x1="10638" y1="14015" x2="9414" y2="17935"/>
                        <a14:foregroundMark x1="14063" y1="3047" x2="13623" y2="4457"/>
                        <a14:foregroundMark x1="16696" y1="9964" x2="17708" y2="15990"/>
                        <a14:foregroundMark x1="16211" y1="7074" x2="16242" y2="7261"/>
                        <a14:foregroundMark x1="15806" y1="4667" x2="15835" y2="4839"/>
                        <a14:foregroundMark x1="15359" y1="30860" x2="15104" y2="32258"/>
                        <a14:foregroundMark x1="15887" y1="27963" x2="15445" y2="30390"/>
                        <a14:foregroundMark x1="17494" y1="19150" x2="17385" y2="19748"/>
                        <a14:foregroundMark x1="83838" y1="27350" x2="83854" y2="27240"/>
                        <a14:foregroundMark x1="83791" y1="27683" x2="83710" y2="28254"/>
                        <a14:foregroundMark x1="84371" y1="23594" x2="84296" y2="24121"/>
                        <a14:foregroundMark x1="86979" y1="5197" x2="85963" y2="12363"/>
                        <a14:foregroundMark x1="86632" y1="11290" x2="86721" y2="12285"/>
                        <a14:foregroundMark x1="86718" y1="23802" x2="84896" y2="25448"/>
                        <a14:foregroundMark x1="89236" y1="50179" x2="89274" y2="50428"/>
                        <a14:foregroundMark x1="61285" y1="47133" x2="68924" y2="56810"/>
                        <a14:foregroundMark x1="68924" y1="56810" x2="82465" y2="57348"/>
                        <a14:foregroundMark x1="95385" y1="41650" x2="99132" y2="37097"/>
                        <a14:foregroundMark x1="87356" y1="51405" x2="88376" y2="50166"/>
                        <a14:foregroundMark x1="82465" y1="57348" x2="86896" y2="51964"/>
                        <a14:foregroundMark x1="61979" y1="46595" x2="81076" y2="31900"/>
                        <a14:foregroundMark x1="85468" y1="26386" x2="87500" y2="23835"/>
                        <a14:foregroundMark x1="81076" y1="31900" x2="85367" y2="26512"/>
                        <a14:foregroundMark x1="87500" y1="12205" x2="87500" y2="9319"/>
                        <a14:foregroundMark x1="87500" y1="9319" x2="92014" y2="1254"/>
                        <a14:foregroundMark x1="18750" y1="717" x2="32813" y2="896"/>
                        <a14:foregroundMark x1="32813" y1="896" x2="42535" y2="717"/>
                        <a14:foregroundMark x1="42535" y1="717" x2="60069" y2="896"/>
                        <a14:foregroundMark x1="60069" y1="896" x2="89757" y2="179"/>
                        <a14:foregroundMark x1="18871" y1="93814" x2="19792" y2="98566"/>
                        <a14:foregroundMark x1="16667" y1="82437" x2="16729" y2="82758"/>
                        <a14:foregroundMark x1="83681" y1="81720" x2="83502" y2="82841"/>
                        <a14:foregroundMark x1="81424" y1="80466" x2="76736" y2="92652"/>
                        <a14:foregroundMark x1="76736" y1="92652" x2="63194" y2="91039"/>
                        <a14:foregroundMark x1="63194" y1="91039" x2="58333" y2="87097"/>
                        <a14:foregroundMark x1="56250" y1="78853" x2="56424" y2="86559"/>
                        <a14:backgroundMark x1="14931" y1="29032" x2="9549" y2="20609"/>
                        <a14:backgroundMark x1="9549" y1="20609" x2="12847" y2="10573"/>
                        <a14:backgroundMark x1="12847" y1="10573" x2="15799" y2="19713"/>
                        <a14:backgroundMark x1="15799" y1="19713" x2="15625" y2="27957"/>
                        <a14:backgroundMark x1="10069" y1="18100" x2="9375" y2="20968"/>
                        <a14:backgroundMark x1="11979" y1="11470" x2="15104" y2="12186"/>
                        <a14:backgroundMark x1="14410" y1="6631" x2="12847" y2="11290"/>
                        <a14:backgroundMark x1="14583" y1="5556" x2="14410" y2="6810"/>
                        <a14:backgroundMark x1="14583" y1="5018" x2="14931" y2="5376"/>
                        <a14:backgroundMark x1="85938" y1="13262" x2="85069" y2="23656"/>
                        <a14:backgroundMark x1="85069" y1="23656" x2="86111" y2="19176"/>
                        <a14:backgroundMark x1="84722" y1="24731" x2="84896" y2="22222"/>
                        <a14:backgroundMark x1="84896" y1="24910" x2="85243" y2="23297"/>
                        <a14:backgroundMark x1="90972" y1="57168" x2="93056" y2="47133"/>
                        <a14:backgroundMark x1="93056" y1="47133" x2="97569" y2="41935"/>
                        <a14:backgroundMark x1="90278" y1="53763" x2="91493" y2="56272"/>
                        <a14:backgroundMark x1="90972" y1="47670" x2="99479" y2="39247"/>
                        <a14:backgroundMark x1="91319" y1="46953" x2="91319" y2="46953"/>
                        <a14:backgroundMark x1="90972" y1="47133" x2="90972" y2="47133"/>
                        <a14:backgroundMark x1="90625" y1="47312" x2="92708" y2="46237"/>
                        <a14:backgroundMark x1="90278" y1="47849" x2="90799" y2="48387"/>
                        <a14:backgroundMark x1="83854" y1="82437" x2="93056" y2="81720"/>
                        <a14:backgroundMark x1="83681" y1="83154" x2="82118" y2="99462"/>
                        <a14:backgroundMark x1="50347" y1="99104" x2="50694" y2="99821"/>
                        <a14:backgroundMark x1="11806" y1="56452" x2="10590" y2="76703"/>
                        <a14:backgroundMark x1="11285" y1="56272" x2="12153" y2="56989"/>
                        <a14:backgroundMark x1="11458" y1="55735" x2="11979" y2="56272"/>
                        <a14:backgroundMark x1="15104" y1="83333" x2="15972" y2="85842"/>
                        <a14:backgroundMark x1="15278" y1="82796" x2="16146" y2="82796"/>
                        <a14:backgroundMark x1="10590" y1="76523" x2="10764" y2="77957"/>
                        <a14:backgroundMark x1="8681" y1="20968" x2="8681" y2="20968"/>
                        <a14:backgroundMark x1="9028" y1="19176" x2="9722" y2="18638"/>
                        <a14:backgroundMark x1="14757" y1="5197" x2="14757" y2="6989"/>
                        <a14:backgroundMark x1="50174" y1="99104" x2="50174" y2="99642"/>
                        <a14:backgroundMark x1="8854" y1="18638" x2="10243" y2="17921"/>
                        <a14:backgroundMark x1="9028" y1="21326" x2="8854" y2="20251"/>
                        <a14:backgroundMark x1="11806" y1="55735" x2="10764" y2="55018"/>
                        <a14:backgroundMark x1="84722" y1="24552" x2="84375" y2="22760"/>
                        <a14:backgroundMark x1="85764" y1="14695" x2="85764" y2="12903"/>
                        <a14:backgroundMark x1="90278" y1="47491" x2="91146" y2="48387"/>
                        <a14:backgroundMark x1="89410" y1="50358" x2="91840" y2="55018"/>
                        <a14:backgroundMark x1="89583" y1="50717" x2="93056" y2="60215"/>
                        <a14:backgroundMark x1="14410" y1="83154" x2="15625" y2="82975"/>
                        <a14:backgroundMark x1="14410" y1="82437" x2="15625" y2="82975"/>
                        <a14:backgroundMark x1="15972" y1="86559" x2="17014" y2="94086"/>
                        <a14:backgroundMark x1="10764" y1="77419" x2="11111" y2="84050"/>
                        <a14:backgroundMark x1="50347" y1="98746" x2="50694" y2="99821"/>
                        <a14:backgroundMark x1="14931" y1="3943" x2="15278" y2="4839"/>
                        <a14:backgroundMark x1="15104" y1="4839" x2="15104" y2="5735"/>
                        <a14:backgroundMark x1="85938" y1="12366" x2="86111" y2="14158"/>
                        <a14:backgroundMark x1="15625" y1="85125" x2="15625" y2="88172"/>
                        <a14:backgroundMark x1="83681" y1="82796" x2="83854" y2="83513"/>
                      </a14:backgroundRemoval>
                    </a14:imgEffect>
                  </a14:imgLayer>
                </a14:imgProps>
              </a:ext>
            </a:extLst>
          </a:blip>
          <a:stretch>
            <a:fillRect/>
          </a:stretch>
        </p:blipFill>
        <p:spPr>
          <a:xfrm>
            <a:off x="1" y="2"/>
            <a:ext cx="7076860" cy="6855709"/>
          </a:xfrm>
          <a:prstGeom prst="rect">
            <a:avLst/>
          </a:prstGeom>
        </p:spPr>
      </p:pic>
      <p:pic>
        <p:nvPicPr>
          <p:cNvPr id="139" name="Google Shape;139;p19">
            <a:extLst>
              <a:ext uri="{FF2B5EF4-FFF2-40B4-BE49-F238E27FC236}">
                <a16:creationId xmlns:a16="http://schemas.microsoft.com/office/drawing/2014/main" id="{07429E20-F58D-843B-A077-4DEAF344D440}"/>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sp>
        <p:nvSpPr>
          <p:cNvPr id="6" name="Textfeld 5">
            <a:extLst>
              <a:ext uri="{FF2B5EF4-FFF2-40B4-BE49-F238E27FC236}">
                <a16:creationId xmlns:a16="http://schemas.microsoft.com/office/drawing/2014/main" id="{8596AF8F-CB31-F1C5-7862-05C3F3281AB5}"/>
              </a:ext>
            </a:extLst>
          </p:cNvPr>
          <p:cNvSpPr txBox="1"/>
          <p:nvPr/>
        </p:nvSpPr>
        <p:spPr>
          <a:xfrm>
            <a:off x="6558842" y="802699"/>
            <a:ext cx="5037308" cy="45140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2667" b="0" i="0" u="none" strike="noStrike" kern="0" cap="none" spc="0" normalizeH="0" baseline="0" noProof="0">
                <a:ln>
                  <a:noFill/>
                </a:ln>
                <a:solidFill>
                  <a:srgbClr val="FFFFFF"/>
                </a:solidFill>
                <a:effectLst/>
                <a:uLnTx/>
                <a:uFillTx/>
                <a:latin typeface="Arial"/>
                <a:cs typeface="Arial"/>
                <a:sym typeface="Arial"/>
              </a:rPr>
              <a:t>Nach der Ausbildung noch ein Studium?</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2667"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2667" b="0" i="0" u="none" strike="noStrike" kern="0" cap="none" spc="0" normalizeH="0" baseline="0" noProof="0">
                <a:ln>
                  <a:noFill/>
                </a:ln>
                <a:solidFill>
                  <a:srgbClr val="FFFFFF"/>
                </a:solidFill>
                <a:effectLst/>
                <a:uLnTx/>
                <a:uFillTx/>
                <a:latin typeface="Arial Black" panose="020B0A04020102020204" pitchFamily="34" charset="0"/>
                <a:cs typeface="Arial"/>
                <a:sym typeface="Arial"/>
              </a:rPr>
              <a:t>BACHELOR</a:t>
            </a:r>
            <a:r>
              <a:rPr kumimoji="0" lang="de-DE" sz="2667" b="0" i="0" u="none" strike="noStrike" kern="0" cap="none" spc="0" normalizeH="0" baseline="0" noProof="0">
                <a:ln>
                  <a:noFill/>
                </a:ln>
                <a:solidFill>
                  <a:srgbClr val="FFFFFF"/>
                </a:solidFill>
                <a:effectLst/>
                <a:uLnTx/>
                <a:uFillTx/>
                <a:latin typeface="Arial"/>
                <a:cs typeface="Arial"/>
                <a:sym typeface="Arial"/>
              </a:rPr>
              <a:t> machen auch </a:t>
            </a:r>
            <a:r>
              <a:rPr kumimoji="0" lang="de-DE" sz="2667" b="0" i="0" u="sng" strike="noStrike" kern="0" cap="none" spc="0" normalizeH="0" baseline="0" noProof="0">
                <a:ln>
                  <a:noFill/>
                </a:ln>
                <a:solidFill>
                  <a:srgbClr val="FFFFFF"/>
                </a:solidFill>
                <a:effectLst/>
                <a:uLnTx/>
                <a:uFillTx/>
                <a:latin typeface="Arial"/>
                <a:cs typeface="Arial"/>
                <a:sym typeface="Arial"/>
              </a:rPr>
              <a:t>ohne Abitur! (in Hessen) </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2667" b="0" i="0" u="sng"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2133" b="1" i="0" u="sng" strike="noStrike" kern="0" cap="none" spc="0" normalizeH="0" baseline="0" noProof="0">
              <a:ln>
                <a:noFill/>
              </a:ln>
              <a:solidFill>
                <a:srgbClr val="FFFFFF"/>
              </a:solidFill>
              <a:effectLst/>
              <a:uLnTx/>
              <a:uFillTx/>
              <a:latin typeface="Arial"/>
              <a:cs typeface="Arial"/>
              <a:sym typeface="Arial"/>
            </a:endParaRPr>
          </a:p>
          <a:p>
            <a:pPr marL="457189" marR="0" lvl="0" indent="-457189" algn="l" defTabSz="1219170" rtl="0" eaLnBrk="1" fontAlgn="auto" latinLnBrk="0" hangingPunct="1">
              <a:lnSpc>
                <a:spcPct val="100000"/>
              </a:lnSpc>
              <a:spcBef>
                <a:spcPts val="0"/>
              </a:spcBef>
              <a:spcAft>
                <a:spcPts val="0"/>
              </a:spcAft>
              <a:buClr>
                <a:srgbClr val="FFFFFF"/>
              </a:buClr>
              <a:buSzTx/>
              <a:buFont typeface="Arial"/>
              <a:buAutoNum type="arabicParenR"/>
              <a:tabLst/>
              <a:defRPr/>
            </a:pPr>
            <a:r>
              <a:rPr kumimoji="0" lang="de-DE" sz="2133" b="1" i="0" u="none" strike="noStrike" kern="0" cap="none" spc="0" normalizeH="0" baseline="0" noProof="0">
                <a:ln>
                  <a:noFill/>
                </a:ln>
                <a:solidFill>
                  <a:srgbClr val="FFFFFF"/>
                </a:solidFill>
                <a:effectLst/>
                <a:uLnTx/>
                <a:uFillTx/>
                <a:latin typeface="Arial"/>
                <a:cs typeface="Arial"/>
                <a:sym typeface="Arial"/>
              </a:rPr>
              <a:t>Realschulabschluss</a:t>
            </a:r>
          </a:p>
          <a:p>
            <a:pPr marL="457189" marR="0" lvl="0" indent="-457189" algn="l" defTabSz="1219170" rtl="0" eaLnBrk="1" fontAlgn="auto" latinLnBrk="0" hangingPunct="1">
              <a:lnSpc>
                <a:spcPct val="100000"/>
              </a:lnSpc>
              <a:spcBef>
                <a:spcPts val="0"/>
              </a:spcBef>
              <a:spcAft>
                <a:spcPts val="0"/>
              </a:spcAft>
              <a:buClr>
                <a:srgbClr val="FFFFFF"/>
              </a:buClr>
              <a:buSzTx/>
              <a:buFont typeface="Arial"/>
              <a:buAutoNum type="arabicParenR"/>
              <a:tabLst/>
              <a:defRPr/>
            </a:pPr>
            <a:r>
              <a:rPr kumimoji="0" lang="de-DE" sz="2133" b="1" i="0" u="none" strike="noStrike" kern="0" cap="none" spc="0" normalizeH="0" baseline="0" noProof="0">
                <a:ln>
                  <a:noFill/>
                </a:ln>
                <a:solidFill>
                  <a:srgbClr val="FFFFFF"/>
                </a:solidFill>
                <a:effectLst/>
                <a:uLnTx/>
                <a:uFillTx/>
                <a:latin typeface="Arial"/>
                <a:cs typeface="Arial"/>
                <a:sym typeface="Arial"/>
              </a:rPr>
              <a:t>+ abgeschlossene 3-jährige Berufsausbildung </a:t>
            </a:r>
            <a:r>
              <a:rPr kumimoji="0" lang="de-DE" sz="1867" b="0" i="0" u="none" strike="noStrike" kern="0" cap="none" spc="0" normalizeH="0" baseline="0" noProof="0">
                <a:ln>
                  <a:noFill/>
                </a:ln>
                <a:solidFill>
                  <a:srgbClr val="FFFFFF"/>
                </a:solidFill>
                <a:effectLst/>
                <a:uLnTx/>
                <a:uFillTx/>
                <a:latin typeface="Arial"/>
                <a:cs typeface="Arial"/>
                <a:sym typeface="Arial"/>
              </a:rPr>
              <a:t>(Notendurchschnitt 2,5 oder besser)  </a:t>
            </a:r>
          </a:p>
          <a:p>
            <a:pPr marL="457189" marR="0" lvl="0" indent="-457189" algn="l" defTabSz="1219170" rtl="0" eaLnBrk="1" fontAlgn="auto" latinLnBrk="0" hangingPunct="1">
              <a:lnSpc>
                <a:spcPct val="100000"/>
              </a:lnSpc>
              <a:spcBef>
                <a:spcPts val="0"/>
              </a:spcBef>
              <a:spcAft>
                <a:spcPts val="0"/>
              </a:spcAft>
              <a:buClr>
                <a:srgbClr val="FFFFFF"/>
              </a:buClr>
              <a:buSzTx/>
              <a:buFont typeface="Arial"/>
              <a:buAutoNum type="arabicParenR"/>
              <a:tabLst/>
              <a:defRPr/>
            </a:pPr>
            <a:endParaRPr kumimoji="0" lang="de-DE" sz="2133" b="0" i="0" u="none" strike="noStrike" kern="0" cap="none" spc="0" normalizeH="0" baseline="0" noProof="0">
              <a:ln>
                <a:noFill/>
              </a:ln>
              <a:solidFill>
                <a:srgbClr val="FFFFFF"/>
              </a:solidFill>
              <a:effectLst/>
              <a:uLnTx/>
              <a:uFillTx/>
              <a:latin typeface="Arial"/>
              <a:cs typeface="Arial"/>
              <a:sym typeface="Arial"/>
            </a:endParaRPr>
          </a:p>
        </p:txBody>
      </p:sp>
      <p:pic>
        <p:nvPicPr>
          <p:cNvPr id="5" name="Grafik 4">
            <a:extLst>
              <a:ext uri="{FF2B5EF4-FFF2-40B4-BE49-F238E27FC236}">
                <a16:creationId xmlns:a16="http://schemas.microsoft.com/office/drawing/2014/main" id="{0B45D32C-3CBA-8F9D-21C7-D29A9300E33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94913" y="5207883"/>
            <a:ext cx="1186087" cy="1221492"/>
          </a:xfrm>
          <a:prstGeom prst="rect">
            <a:avLst/>
          </a:prstGeom>
        </p:spPr>
      </p:pic>
    </p:spTree>
    <p:extLst>
      <p:ext uri="{BB962C8B-B14F-4D97-AF65-F5344CB8AC3E}">
        <p14:creationId xmlns:p14="http://schemas.microsoft.com/office/powerpoint/2010/main" val="248091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anim calcmode="lin" valueType="num">
                                      <p:cBhvr>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fade">
                                      <p:cBhvr>
                                        <p:cTn id="18" dur="1000"/>
                                        <p:tgtEl>
                                          <p:spTgt spid="6">
                                            <p:txEl>
                                              <p:pRg st="5" end="5"/>
                                            </p:txEl>
                                          </p:spTgt>
                                        </p:tgtEl>
                                      </p:cBhvr>
                                    </p:animEffect>
                                    <p:anim calcmode="lin" valueType="num">
                                      <p:cBhvr>
                                        <p:cTn id="1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5" end="5"/>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1000"/>
                                        <p:tgtEl>
                                          <p:spTgt spid="6">
                                            <p:txEl>
                                              <p:pRg st="6" end="6"/>
                                            </p:txEl>
                                          </p:spTgt>
                                        </p:tgtEl>
                                      </p:cBhvr>
                                    </p:animEffect>
                                    <p:anim calcmode="lin" valueType="num">
                                      <p:cBhvr>
                                        <p:cTn id="2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155"/>
        <p:cNvGrpSpPr/>
        <p:nvPr/>
      </p:nvGrpSpPr>
      <p:grpSpPr>
        <a:xfrm>
          <a:off x="0" y="0"/>
          <a:ext cx="0" cy="0"/>
          <a:chOff x="0" y="0"/>
          <a:chExt cx="0" cy="0"/>
        </a:xfrm>
      </p:grpSpPr>
      <p:pic>
        <p:nvPicPr>
          <p:cNvPr id="156" name="Google Shape;156;p2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pic>
        <p:nvPicPr>
          <p:cNvPr id="157" name="Google Shape;157;p2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1346670" y="6326581"/>
            <a:ext cx="600399" cy="300752"/>
          </a:xfrm>
          <a:prstGeom prst="rect">
            <a:avLst/>
          </a:prstGeom>
          <a:noFill/>
          <a:ln>
            <a:noFill/>
          </a:ln>
        </p:spPr>
      </p:pic>
      <p:pic>
        <p:nvPicPr>
          <p:cNvPr id="4" name="Grafik 3" descr="Ein Bild, das Text, Karte, Atlas, Diagramm enthält.&#10;&#10;KI-generierte Inhalte können fehlerhaft sein.">
            <a:extLst>
              <a:ext uri="{FF2B5EF4-FFF2-40B4-BE49-F238E27FC236}">
                <a16:creationId xmlns:a16="http://schemas.microsoft.com/office/drawing/2014/main" id="{73EE74A9-CED3-4D49-FA93-38C6C0E4C08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455871" y="1036271"/>
            <a:ext cx="3190997" cy="2179408"/>
          </a:xfrm>
          <a:prstGeom prst="rect">
            <a:avLst/>
          </a:prstGeom>
        </p:spPr>
      </p:pic>
      <p:pic>
        <p:nvPicPr>
          <p:cNvPr id="6" name="Grafik 5" descr="Ein Bild, das Text, Karte, Atlas, Diagramm enthält.&#10;&#10;KI-generierte Inhalte können fehlerhaft sein.">
            <a:extLst>
              <a:ext uri="{FF2B5EF4-FFF2-40B4-BE49-F238E27FC236}">
                <a16:creationId xmlns:a16="http://schemas.microsoft.com/office/drawing/2014/main" id="{141F9231-406F-45C5-C34E-CAA2A833FC1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8455871" y="3504742"/>
            <a:ext cx="3190997" cy="2172693"/>
          </a:xfrm>
          <a:prstGeom prst="rect">
            <a:avLst/>
          </a:prstGeom>
        </p:spPr>
      </p:pic>
      <p:sp>
        <p:nvSpPr>
          <p:cNvPr id="7" name="Rechteck 6">
            <a:extLst>
              <a:ext uri="{FF2B5EF4-FFF2-40B4-BE49-F238E27FC236}">
                <a16:creationId xmlns:a16="http://schemas.microsoft.com/office/drawing/2014/main" id="{DB33A5FF-C766-02A9-D3DC-A886DE1FFBFB}"/>
              </a:ext>
            </a:extLst>
          </p:cNvPr>
          <p:cNvSpPr/>
          <p:nvPr/>
        </p:nvSpPr>
        <p:spPr>
          <a:xfrm>
            <a:off x="880697" y="1497314"/>
            <a:ext cx="1149041" cy="1153484"/>
          </a:xfrm>
          <a:prstGeom prst="rect">
            <a:avLst/>
          </a:prstGeom>
          <a:blipFill>
            <a:blip r:embed="rId8" cstate="email">
              <a:extLst>
                <a:ext uri="{28A0092B-C50C-407E-A947-70E740481C1C}">
                  <a14:useLocalDpi xmlns:a14="http://schemas.microsoft.com/office/drawing/2010/main"/>
                </a:ext>
              </a:extLst>
            </a:blip>
            <a:stretch>
              <a:fillRect/>
            </a:stretch>
          </a:blipFill>
          <a:ln w="19050" cap="flat" cmpd="sng" algn="ctr">
            <a:no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prstClr val="white"/>
              </a:solidFill>
              <a:effectLst/>
              <a:uLnTx/>
              <a:uFillTx/>
              <a:latin typeface="Aptos" panose="02110004020202020204"/>
              <a:cs typeface="Arial"/>
              <a:sym typeface="Arial"/>
            </a:endParaRPr>
          </a:p>
        </p:txBody>
      </p:sp>
      <p:sp>
        <p:nvSpPr>
          <p:cNvPr id="8" name="Rechteck 7">
            <a:extLst>
              <a:ext uri="{FF2B5EF4-FFF2-40B4-BE49-F238E27FC236}">
                <a16:creationId xmlns:a16="http://schemas.microsoft.com/office/drawing/2014/main" id="{D4A0F062-FCE3-AE94-846F-808DD0867051}"/>
              </a:ext>
            </a:extLst>
          </p:cNvPr>
          <p:cNvSpPr/>
          <p:nvPr/>
        </p:nvSpPr>
        <p:spPr>
          <a:xfrm>
            <a:off x="2306769" y="1513879"/>
            <a:ext cx="1201216" cy="1153487"/>
          </a:xfrm>
          <a:prstGeom prst="rect">
            <a:avLst/>
          </a:prstGeom>
          <a:blipFill>
            <a:blip r:embed="rId9" cstate="email">
              <a:extLst>
                <a:ext uri="{28A0092B-C50C-407E-A947-70E740481C1C}">
                  <a14:useLocalDpi xmlns:a14="http://schemas.microsoft.com/office/drawing/2010/main"/>
                </a:ext>
              </a:extLst>
            </a:blip>
            <a:stretch>
              <a:fillRect/>
            </a:stretch>
          </a:blipFill>
          <a:ln w="19050" cap="flat" cmpd="sng" algn="ctr">
            <a:no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prstClr val="white"/>
              </a:solidFill>
              <a:effectLst/>
              <a:uLnTx/>
              <a:uFillTx/>
              <a:latin typeface="Aptos" panose="02110004020202020204"/>
              <a:cs typeface="Arial"/>
              <a:sym typeface="Arial"/>
            </a:endParaRPr>
          </a:p>
        </p:txBody>
      </p:sp>
      <p:sp>
        <p:nvSpPr>
          <p:cNvPr id="9" name="Rechteck 8">
            <a:extLst>
              <a:ext uri="{FF2B5EF4-FFF2-40B4-BE49-F238E27FC236}">
                <a16:creationId xmlns:a16="http://schemas.microsoft.com/office/drawing/2014/main" id="{677EE844-6A85-4946-41AB-3E76A1E45778}"/>
              </a:ext>
            </a:extLst>
          </p:cNvPr>
          <p:cNvSpPr/>
          <p:nvPr/>
        </p:nvSpPr>
        <p:spPr>
          <a:xfrm>
            <a:off x="6482781" y="1535212"/>
            <a:ext cx="1101139" cy="1153485"/>
          </a:xfrm>
          <a:prstGeom prst="rect">
            <a:avLst/>
          </a:prstGeom>
          <a:blipFill>
            <a:blip r:embed="rId10" cstate="email">
              <a:extLst>
                <a:ext uri="{28A0092B-C50C-407E-A947-70E740481C1C}">
                  <a14:useLocalDpi xmlns:a14="http://schemas.microsoft.com/office/drawing/2010/main"/>
                </a:ext>
              </a:extLst>
            </a:blip>
            <a:stretch>
              <a:fillRect/>
            </a:stretch>
          </a:blipFill>
          <a:ln w="19050" cap="flat" cmpd="sng" algn="ctr">
            <a:no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prstClr val="white"/>
              </a:solidFill>
              <a:effectLst/>
              <a:uLnTx/>
              <a:uFillTx/>
              <a:latin typeface="Aptos" panose="02110004020202020204"/>
              <a:cs typeface="Arial"/>
              <a:sym typeface="Arial"/>
            </a:endParaRPr>
          </a:p>
        </p:txBody>
      </p:sp>
      <p:sp>
        <p:nvSpPr>
          <p:cNvPr id="10" name="Rechteck 9">
            <a:extLst>
              <a:ext uri="{FF2B5EF4-FFF2-40B4-BE49-F238E27FC236}">
                <a16:creationId xmlns:a16="http://schemas.microsoft.com/office/drawing/2014/main" id="{361AA0AB-8B74-D9CA-688D-AAE1E29FA38B}"/>
              </a:ext>
            </a:extLst>
          </p:cNvPr>
          <p:cNvSpPr/>
          <p:nvPr/>
        </p:nvSpPr>
        <p:spPr>
          <a:xfrm>
            <a:off x="5109659" y="1522513"/>
            <a:ext cx="1101140" cy="1144851"/>
          </a:xfrm>
          <a:prstGeom prst="rect">
            <a:avLst/>
          </a:prstGeom>
          <a:blipFill>
            <a:blip r:embed="rId11" cstate="email">
              <a:extLst>
                <a:ext uri="{28A0092B-C50C-407E-A947-70E740481C1C}">
                  <a14:useLocalDpi xmlns:a14="http://schemas.microsoft.com/office/drawing/2010/main"/>
                </a:ext>
              </a:extLst>
            </a:blip>
            <a:stretch>
              <a:fillRect/>
            </a:stretch>
          </a:blipFill>
          <a:ln w="19050" cap="flat" cmpd="sng" algn="ctr">
            <a:no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prstClr val="white"/>
              </a:solidFill>
              <a:effectLst/>
              <a:uLnTx/>
              <a:uFillTx/>
              <a:latin typeface="Aptos" panose="02110004020202020204"/>
              <a:cs typeface="Arial"/>
              <a:sym typeface="Arial"/>
            </a:endParaRPr>
          </a:p>
        </p:txBody>
      </p:sp>
      <p:sp>
        <p:nvSpPr>
          <p:cNvPr id="11" name="Rechteck 10">
            <a:extLst>
              <a:ext uri="{FF2B5EF4-FFF2-40B4-BE49-F238E27FC236}">
                <a16:creationId xmlns:a16="http://schemas.microsoft.com/office/drawing/2014/main" id="{C1D7D6CD-EF3D-7881-A74D-D7B1B29B6923}"/>
              </a:ext>
            </a:extLst>
          </p:cNvPr>
          <p:cNvSpPr/>
          <p:nvPr/>
        </p:nvSpPr>
        <p:spPr>
          <a:xfrm>
            <a:off x="3728511" y="1513878"/>
            <a:ext cx="1149043" cy="1210305"/>
          </a:xfrm>
          <a:prstGeom prst="rect">
            <a:avLst/>
          </a:prstGeom>
          <a:blipFill>
            <a:blip r:embed="rId12" cstate="email">
              <a:extLst>
                <a:ext uri="{28A0092B-C50C-407E-A947-70E740481C1C}">
                  <a14:useLocalDpi xmlns:a14="http://schemas.microsoft.com/office/drawing/2010/main"/>
                </a:ext>
              </a:extLst>
            </a:blip>
            <a:stretch>
              <a:fillRect/>
            </a:stretch>
          </a:blipFill>
          <a:ln w="19050" cap="flat" cmpd="sng" algn="ctr">
            <a:no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prstClr val="white"/>
              </a:solidFill>
              <a:effectLst/>
              <a:uLnTx/>
              <a:uFillTx/>
              <a:latin typeface="Aptos" panose="02110004020202020204"/>
              <a:cs typeface="Arial"/>
              <a:sym typeface="Arial"/>
            </a:endParaRPr>
          </a:p>
        </p:txBody>
      </p:sp>
      <p:sp>
        <p:nvSpPr>
          <p:cNvPr id="13" name="Textfeld 12">
            <a:extLst>
              <a:ext uri="{FF2B5EF4-FFF2-40B4-BE49-F238E27FC236}">
                <a16:creationId xmlns:a16="http://schemas.microsoft.com/office/drawing/2014/main" id="{442C5468-B1D8-FEB6-E3D5-2653F0A57B06}"/>
              </a:ext>
            </a:extLst>
          </p:cNvPr>
          <p:cNvSpPr txBox="1"/>
          <p:nvPr/>
        </p:nvSpPr>
        <p:spPr>
          <a:xfrm>
            <a:off x="570712" y="831086"/>
            <a:ext cx="6096000" cy="37965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45796"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867" b="1" i="0" u="none" strike="noStrike" kern="100" cap="none" spc="0" normalizeH="0" baseline="0" noProof="0">
                <a:ln>
                  <a:noFill/>
                </a:ln>
                <a:solidFill>
                  <a:srgbClr val="FFFFFF"/>
                </a:solidFill>
                <a:effectLst/>
                <a:uLnTx/>
                <a:uFillTx/>
                <a:latin typeface="Aptos" panose="02110004020202020204"/>
                <a:ea typeface="Calibri" panose="020F0502020204030204" pitchFamily="34" charset="0"/>
                <a:cs typeface="Times New Roman" panose="02020603050405020304" pitchFamily="18" charset="0"/>
                <a:sym typeface="Arial"/>
              </a:rPr>
              <a:t>Kaufmännisch / Logistik / </a:t>
            </a:r>
            <a:r>
              <a:rPr kumimoji="0" lang="de-DE" sz="1867" b="1" i="0" u="none" strike="noStrike" kern="100" cap="none" spc="0" normalizeH="0" baseline="0" noProof="0" err="1">
                <a:ln>
                  <a:noFill/>
                </a:ln>
                <a:solidFill>
                  <a:srgbClr val="FFFFFF"/>
                </a:solidFill>
                <a:effectLst/>
                <a:uLnTx/>
                <a:uFillTx/>
                <a:latin typeface="Aptos" panose="02110004020202020204"/>
                <a:ea typeface="Calibri" panose="020F0502020204030204" pitchFamily="34" charset="0"/>
                <a:cs typeface="Times New Roman" panose="02020603050405020304" pitchFamily="18" charset="0"/>
                <a:sym typeface="Arial"/>
              </a:rPr>
              <a:t>HoGa</a:t>
            </a:r>
            <a:endParaRPr kumimoji="0" lang="de-DE" sz="1333" b="0" i="0" u="none" strike="noStrike" kern="100" cap="none" spc="0" normalizeH="0" baseline="0" noProof="0">
              <a:ln>
                <a:noFill/>
              </a:ln>
              <a:solidFill>
                <a:srgbClr val="FFFFFF"/>
              </a:solidFill>
              <a:effectLst/>
              <a:uLnTx/>
              <a:uFillTx/>
              <a:latin typeface="Aptos" panose="02110004020202020204"/>
              <a:ea typeface="Calibri" panose="020F0502020204030204" pitchFamily="34" charset="0"/>
              <a:cs typeface="Times New Roman" panose="02020603050405020304" pitchFamily="18" charset="0"/>
              <a:sym typeface="Arial"/>
            </a:endParaRPr>
          </a:p>
        </p:txBody>
      </p:sp>
      <p:sp>
        <p:nvSpPr>
          <p:cNvPr id="14" name="Rechteck 13">
            <a:extLst>
              <a:ext uri="{FF2B5EF4-FFF2-40B4-BE49-F238E27FC236}">
                <a16:creationId xmlns:a16="http://schemas.microsoft.com/office/drawing/2014/main" id="{D529A109-4800-2118-C4C8-7249E4029ECC}"/>
              </a:ext>
            </a:extLst>
          </p:cNvPr>
          <p:cNvSpPr/>
          <p:nvPr/>
        </p:nvSpPr>
        <p:spPr>
          <a:xfrm>
            <a:off x="6505350" y="4573994"/>
            <a:ext cx="1078569" cy="1103439"/>
          </a:xfrm>
          <a:prstGeom prst="rect">
            <a:avLst/>
          </a:prstGeom>
          <a:blipFill>
            <a:blip r:embed="rId13" cstate="email">
              <a:extLst>
                <a:ext uri="{28A0092B-C50C-407E-A947-70E740481C1C}">
                  <a14:useLocalDpi xmlns:a14="http://schemas.microsoft.com/office/drawing/2010/main"/>
                </a:ext>
              </a:extLst>
            </a:blip>
            <a:stretch>
              <a:fillRect/>
            </a:stretch>
          </a:blipFill>
          <a:ln w="19050" cap="flat" cmpd="sng" algn="ctr">
            <a:no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467" b="0" i="0" u="none" strike="noStrike" kern="0" cap="none" spc="0" normalizeH="0" baseline="0" noProof="0">
              <a:ln>
                <a:noFill/>
              </a:ln>
              <a:solidFill>
                <a:prstClr val="white"/>
              </a:solidFill>
              <a:effectLst/>
              <a:uLnTx/>
              <a:uFillTx/>
              <a:latin typeface="Aptos" panose="02110004020202020204"/>
              <a:cs typeface="Arial"/>
              <a:sym typeface="Arial"/>
            </a:endParaRPr>
          </a:p>
        </p:txBody>
      </p:sp>
      <p:sp>
        <p:nvSpPr>
          <p:cNvPr id="15" name="Rechteck 14">
            <a:extLst>
              <a:ext uri="{FF2B5EF4-FFF2-40B4-BE49-F238E27FC236}">
                <a16:creationId xmlns:a16="http://schemas.microsoft.com/office/drawing/2014/main" id="{31F45EF9-F888-F655-EE90-ED82C111CF19}"/>
              </a:ext>
            </a:extLst>
          </p:cNvPr>
          <p:cNvSpPr/>
          <p:nvPr/>
        </p:nvSpPr>
        <p:spPr>
          <a:xfrm>
            <a:off x="2349993" y="4553361"/>
            <a:ext cx="1019673" cy="1103440"/>
          </a:xfrm>
          <a:prstGeom prst="rect">
            <a:avLst/>
          </a:prstGeom>
          <a:blipFill>
            <a:blip r:embed="rId14" cstate="email">
              <a:extLst>
                <a:ext uri="{28A0092B-C50C-407E-A947-70E740481C1C}">
                  <a14:useLocalDpi xmlns:a14="http://schemas.microsoft.com/office/drawing/2010/main"/>
                </a:ext>
              </a:extLst>
            </a:blip>
            <a:stretch>
              <a:fillRect/>
            </a:stretch>
          </a:blipFill>
          <a:ln w="19050" cap="flat" cmpd="sng" algn="ctr">
            <a:no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prstClr val="white"/>
              </a:solidFill>
              <a:effectLst/>
              <a:uLnTx/>
              <a:uFillTx/>
              <a:latin typeface="Aptos" panose="02110004020202020204"/>
              <a:cs typeface="Arial"/>
              <a:sym typeface="Arial"/>
            </a:endParaRPr>
          </a:p>
        </p:txBody>
      </p:sp>
      <p:sp>
        <p:nvSpPr>
          <p:cNvPr id="16" name="Rechteck 15">
            <a:extLst>
              <a:ext uri="{FF2B5EF4-FFF2-40B4-BE49-F238E27FC236}">
                <a16:creationId xmlns:a16="http://schemas.microsoft.com/office/drawing/2014/main" id="{519B8513-BC23-FF0E-9BE7-596213EB2A16}"/>
              </a:ext>
            </a:extLst>
          </p:cNvPr>
          <p:cNvSpPr/>
          <p:nvPr/>
        </p:nvSpPr>
        <p:spPr>
          <a:xfrm>
            <a:off x="880697" y="4573995"/>
            <a:ext cx="1019673" cy="1064456"/>
          </a:xfrm>
          <a:prstGeom prst="rect">
            <a:avLst/>
          </a:prstGeom>
          <a:blipFill>
            <a:blip r:embed="rId15" cstate="email">
              <a:extLst>
                <a:ext uri="{28A0092B-C50C-407E-A947-70E740481C1C}">
                  <a14:useLocalDpi xmlns:a14="http://schemas.microsoft.com/office/drawing/2010/main"/>
                </a:ext>
              </a:extLst>
            </a:blip>
            <a:stretch>
              <a:fillRect/>
            </a:stretch>
          </a:blipFill>
          <a:ln w="19050" cap="flat" cmpd="sng" algn="ctr">
            <a:no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prstClr val="white"/>
              </a:solidFill>
              <a:effectLst/>
              <a:uLnTx/>
              <a:uFillTx/>
              <a:latin typeface="Aptos" panose="02110004020202020204"/>
              <a:cs typeface="Arial"/>
              <a:sym typeface="Arial"/>
            </a:endParaRPr>
          </a:p>
        </p:txBody>
      </p:sp>
      <p:sp>
        <p:nvSpPr>
          <p:cNvPr id="17" name="Rechteck 16">
            <a:extLst>
              <a:ext uri="{FF2B5EF4-FFF2-40B4-BE49-F238E27FC236}">
                <a16:creationId xmlns:a16="http://schemas.microsoft.com/office/drawing/2014/main" id="{4402D773-0031-4179-CCCD-93CF274450A5}"/>
              </a:ext>
            </a:extLst>
          </p:cNvPr>
          <p:cNvSpPr/>
          <p:nvPr/>
        </p:nvSpPr>
        <p:spPr>
          <a:xfrm>
            <a:off x="5110958" y="4573995"/>
            <a:ext cx="1019673" cy="1103440"/>
          </a:xfrm>
          <a:prstGeom prst="rect">
            <a:avLst/>
          </a:prstGeom>
          <a:blipFill>
            <a:blip r:embed="rId16" cstate="email">
              <a:extLst>
                <a:ext uri="{28A0092B-C50C-407E-A947-70E740481C1C}">
                  <a14:useLocalDpi xmlns:a14="http://schemas.microsoft.com/office/drawing/2010/main"/>
                </a:ext>
              </a:extLst>
            </a:blip>
            <a:stretch>
              <a:fillRect/>
            </a:stretch>
          </a:blipFill>
          <a:ln w="19050" cap="flat" cmpd="sng" algn="ctr">
            <a:no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prstClr val="white"/>
              </a:solidFill>
              <a:effectLst/>
              <a:uLnTx/>
              <a:uFillTx/>
              <a:latin typeface="Aptos" panose="02110004020202020204"/>
              <a:cs typeface="Arial"/>
              <a:sym typeface="Arial"/>
            </a:endParaRPr>
          </a:p>
        </p:txBody>
      </p:sp>
      <p:sp>
        <p:nvSpPr>
          <p:cNvPr id="22" name="Google Shape;480;p25">
            <a:extLst>
              <a:ext uri="{FF2B5EF4-FFF2-40B4-BE49-F238E27FC236}">
                <a16:creationId xmlns:a16="http://schemas.microsoft.com/office/drawing/2014/main" id="{E20B1A8E-E56F-D16A-5161-D3F8D8C10875}"/>
              </a:ext>
            </a:extLst>
          </p:cNvPr>
          <p:cNvSpPr txBox="1"/>
          <p:nvPr/>
        </p:nvSpPr>
        <p:spPr>
          <a:xfrm>
            <a:off x="204277" y="3869259"/>
            <a:ext cx="4098755" cy="69032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7000"/>
              </a:lnSpc>
              <a:spcBef>
                <a:spcPts val="0"/>
              </a:spcBef>
              <a:spcAft>
                <a:spcPts val="1067"/>
              </a:spcAft>
              <a:buClr>
                <a:srgbClr val="000000"/>
              </a:buClr>
              <a:buSzTx/>
              <a:buFont typeface="Arial"/>
              <a:buNone/>
              <a:tabLst/>
              <a:defRPr/>
            </a:pPr>
            <a:r>
              <a:rPr kumimoji="0" lang="de-DE" sz="1867" b="1" i="0" u="none" strike="noStrike" kern="100" cap="none" spc="0" normalizeH="0" baseline="0" noProof="0">
                <a:ln>
                  <a:noFill/>
                </a:ln>
                <a:solidFill>
                  <a:srgbClr val="FFFFFF"/>
                </a:solidFill>
                <a:effectLst/>
                <a:uLnTx/>
                <a:uFillTx/>
                <a:latin typeface="Aptos" panose="02110004020202020204"/>
                <a:ea typeface="Calibri" panose="020F0502020204030204" pitchFamily="34" charset="0"/>
                <a:cs typeface="Times New Roman" panose="02020603050405020304" pitchFamily="18" charset="0"/>
                <a:sym typeface="Arial"/>
              </a:rPr>
              <a:t>Gewerblich-Technisch / IT</a:t>
            </a:r>
            <a:endParaRPr kumimoji="0" lang="de-DE" sz="1467" b="0" i="0" u="none" strike="noStrike" kern="100" cap="none" spc="0" normalizeH="0" baseline="0" noProof="0">
              <a:ln>
                <a:noFill/>
              </a:ln>
              <a:solidFill>
                <a:srgbClr val="FFFFFF"/>
              </a:solidFill>
              <a:effectLst/>
              <a:uLnTx/>
              <a:uFillTx/>
              <a:latin typeface="Aptos" panose="02110004020202020204"/>
              <a:ea typeface="Calibri" panose="020F0502020204030204" pitchFamily="34" charset="0"/>
              <a:cs typeface="Times New Roman" panose="02020603050405020304" pitchFamily="18" charset="0"/>
              <a:sym typeface="Arial"/>
            </a:endParaRPr>
          </a:p>
        </p:txBody>
      </p:sp>
      <p:sp>
        <p:nvSpPr>
          <p:cNvPr id="23" name="Google Shape;480;p25">
            <a:extLst>
              <a:ext uri="{FF2B5EF4-FFF2-40B4-BE49-F238E27FC236}">
                <a16:creationId xmlns:a16="http://schemas.microsoft.com/office/drawing/2014/main" id="{B4DC90D1-C37B-0F38-A093-3B27F98FE5DF}"/>
              </a:ext>
            </a:extLst>
          </p:cNvPr>
          <p:cNvSpPr txBox="1"/>
          <p:nvPr/>
        </p:nvSpPr>
        <p:spPr>
          <a:xfrm>
            <a:off x="4081253" y="3862340"/>
            <a:ext cx="4098755" cy="69032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7000"/>
              </a:lnSpc>
              <a:spcBef>
                <a:spcPts val="0"/>
              </a:spcBef>
              <a:spcAft>
                <a:spcPts val="1067"/>
              </a:spcAft>
              <a:buClr>
                <a:srgbClr val="000000"/>
              </a:buClr>
              <a:buSzTx/>
              <a:buFont typeface="Arial"/>
              <a:buNone/>
              <a:tabLst/>
              <a:defRPr/>
            </a:pPr>
            <a:r>
              <a:rPr kumimoji="0" lang="de-DE" sz="1867" b="1" i="0" u="none" strike="noStrike" kern="100" cap="none" spc="0" normalizeH="0" baseline="0" noProof="0">
                <a:ln>
                  <a:noFill/>
                </a:ln>
                <a:solidFill>
                  <a:srgbClr val="FFFFFF"/>
                </a:solidFill>
                <a:effectLst/>
                <a:uLnTx/>
                <a:uFillTx/>
                <a:latin typeface="Aptos" panose="02110004020202020204"/>
                <a:ea typeface="Calibri" panose="020F0502020204030204" pitchFamily="34" charset="0"/>
                <a:cs typeface="Times New Roman" panose="02020603050405020304" pitchFamily="18" charset="0"/>
                <a:sym typeface="Arial"/>
              </a:rPr>
              <a:t>Inklusionsberatung</a:t>
            </a:r>
          </a:p>
        </p:txBody>
      </p:sp>
    </p:spTree>
    <p:extLst>
      <p:ext uri="{BB962C8B-B14F-4D97-AF65-F5344CB8AC3E}">
        <p14:creationId xmlns:p14="http://schemas.microsoft.com/office/powerpoint/2010/main" val="3464724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3DEBC0-918F-2E57-941E-EDC11070286C}"/>
              </a:ext>
            </a:extLst>
          </p:cNvPr>
          <p:cNvSpPr>
            <a:spLocks noGrp="1"/>
          </p:cNvSpPr>
          <p:nvPr>
            <p:ph type="title"/>
          </p:nvPr>
        </p:nvSpPr>
        <p:spPr/>
        <p:txBody>
          <a:bodyPr/>
          <a:lstStyle/>
          <a:p>
            <a:endParaRPr lang="de-DE"/>
          </a:p>
        </p:txBody>
      </p:sp>
      <p:pic>
        <p:nvPicPr>
          <p:cNvPr id="7" name="Inhaltsplatzhalter 6">
            <a:extLst>
              <a:ext uri="{FF2B5EF4-FFF2-40B4-BE49-F238E27FC236}">
                <a16:creationId xmlns:a16="http://schemas.microsoft.com/office/drawing/2014/main" id="{5EEB2AB4-F063-A2A1-AF99-571C52FD43B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136525"/>
            <a:ext cx="12030086" cy="6584950"/>
          </a:xfrm>
          <a:prstGeom prst="rect">
            <a:avLst/>
          </a:prstGeom>
        </p:spPr>
      </p:pic>
      <p:sp>
        <p:nvSpPr>
          <p:cNvPr id="4" name="Datumsplatzhalter 3">
            <a:extLst>
              <a:ext uri="{FF2B5EF4-FFF2-40B4-BE49-F238E27FC236}">
                <a16:creationId xmlns:a16="http://schemas.microsoft.com/office/drawing/2014/main" id="{167C263B-5EEA-AE4D-1BCE-8FD148A3F1DA}"/>
              </a:ext>
            </a:extLst>
          </p:cNvPr>
          <p:cNvSpPr>
            <a:spLocks noGrp="1"/>
          </p:cNvSpPr>
          <p:nvPr>
            <p:ph type="dt" sz="half" idx="10"/>
          </p:nvPr>
        </p:nvSpPr>
        <p:spPr/>
        <p:txBody>
          <a:bodyPr/>
          <a:lstStyle/>
          <a:p>
            <a:fld id="{632BADDD-C3EA-A54B-B300-F1D58C566A19}" type="datetime1">
              <a:rPr lang="de-DE" smtClean="0"/>
              <a:t>04.02.2026</a:t>
            </a:fld>
            <a:endParaRPr lang="de-DE"/>
          </a:p>
        </p:txBody>
      </p:sp>
      <p:sp>
        <p:nvSpPr>
          <p:cNvPr id="5" name="Fußzeilenplatzhalter 4">
            <a:extLst>
              <a:ext uri="{FF2B5EF4-FFF2-40B4-BE49-F238E27FC236}">
                <a16:creationId xmlns:a16="http://schemas.microsoft.com/office/drawing/2014/main" id="{1B41C3A7-F693-E430-2BBD-E9AB8D720F6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27378F6-7CF3-264E-4A06-E05F7304A62B}"/>
              </a:ext>
            </a:extLst>
          </p:cNvPr>
          <p:cNvSpPr>
            <a:spLocks noGrp="1"/>
          </p:cNvSpPr>
          <p:nvPr>
            <p:ph type="sldNum" sz="quarter" idx="12"/>
          </p:nvPr>
        </p:nvSpPr>
        <p:spPr/>
        <p:txBody>
          <a:bodyPr/>
          <a:lstStyle/>
          <a:p>
            <a:fld id="{565A524F-FC76-4CA4-BD24-DB94C1601FBD}" type="slidenum">
              <a:rPr lang="de-DE" smtClean="0"/>
              <a:t>6</a:t>
            </a:fld>
            <a:endParaRPr lang="de-DE"/>
          </a:p>
        </p:txBody>
      </p:sp>
    </p:spTree>
    <p:extLst>
      <p:ext uri="{BB962C8B-B14F-4D97-AF65-F5344CB8AC3E}">
        <p14:creationId xmlns:p14="http://schemas.microsoft.com/office/powerpoint/2010/main" val="1277801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361">
          <a:extLst>
            <a:ext uri="{FF2B5EF4-FFF2-40B4-BE49-F238E27FC236}">
              <a16:creationId xmlns:a16="http://schemas.microsoft.com/office/drawing/2014/main" id="{AB514B35-D648-C827-794E-4D88486845DD}"/>
            </a:ext>
          </a:extLst>
        </p:cNvPr>
        <p:cNvGrpSpPr/>
        <p:nvPr/>
      </p:nvGrpSpPr>
      <p:grpSpPr>
        <a:xfrm>
          <a:off x="0" y="0"/>
          <a:ext cx="0" cy="0"/>
          <a:chOff x="0" y="0"/>
          <a:chExt cx="0" cy="0"/>
        </a:xfrm>
      </p:grpSpPr>
      <p:sp>
        <p:nvSpPr>
          <p:cNvPr id="377" name="Google Shape;377;p39">
            <a:extLst>
              <a:ext uri="{FF2B5EF4-FFF2-40B4-BE49-F238E27FC236}">
                <a16:creationId xmlns:a16="http://schemas.microsoft.com/office/drawing/2014/main" id="{F557A1BB-F4B5-A6FB-DDD8-CD671070BBAA}"/>
              </a:ext>
            </a:extLst>
          </p:cNvPr>
          <p:cNvSpPr txBox="1"/>
          <p:nvPr/>
        </p:nvSpPr>
        <p:spPr>
          <a:xfrm>
            <a:off x="7116897" y="5281367"/>
            <a:ext cx="4895600" cy="4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333" b="0" i="0" u="none" strike="noStrike" kern="0" cap="none" spc="0" normalizeH="0" baseline="0" noProof="0">
              <a:ln>
                <a:noFill/>
              </a:ln>
              <a:solidFill>
                <a:srgbClr val="FFFFFF"/>
              </a:solidFill>
              <a:effectLst/>
              <a:uLnTx/>
              <a:uFillTx/>
              <a:latin typeface="Arial"/>
              <a:cs typeface="Arial"/>
              <a:sym typeface="Arial"/>
            </a:endParaRPr>
          </a:p>
        </p:txBody>
      </p:sp>
      <p:pic>
        <p:nvPicPr>
          <p:cNvPr id="378" name="Google Shape;378;p39">
            <a:extLst>
              <a:ext uri="{FF2B5EF4-FFF2-40B4-BE49-F238E27FC236}">
                <a16:creationId xmlns:a16="http://schemas.microsoft.com/office/drawing/2014/main" id="{D14CD3D8-5BCC-C72C-FF8E-61A43659C97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838" y="6429375"/>
            <a:ext cx="2444743" cy="203971"/>
          </a:xfrm>
          <a:prstGeom prst="rect">
            <a:avLst/>
          </a:prstGeom>
          <a:noFill/>
          <a:ln>
            <a:noFill/>
          </a:ln>
        </p:spPr>
      </p:pic>
      <p:pic>
        <p:nvPicPr>
          <p:cNvPr id="379" name="Google Shape;379;p39">
            <a:extLst>
              <a:ext uri="{FF2B5EF4-FFF2-40B4-BE49-F238E27FC236}">
                <a16:creationId xmlns:a16="http://schemas.microsoft.com/office/drawing/2014/main" id="{EC4E53BC-1C79-B0BC-0DA0-31766A3C7F32}"/>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1346670" y="6326581"/>
            <a:ext cx="600399" cy="300752"/>
          </a:xfrm>
          <a:prstGeom prst="rect">
            <a:avLst/>
          </a:prstGeom>
          <a:noFill/>
          <a:ln>
            <a:noFill/>
          </a:ln>
        </p:spPr>
      </p:pic>
      <p:sp>
        <p:nvSpPr>
          <p:cNvPr id="381" name="Google Shape;381;p39">
            <a:extLst>
              <a:ext uri="{FF2B5EF4-FFF2-40B4-BE49-F238E27FC236}">
                <a16:creationId xmlns:a16="http://schemas.microsoft.com/office/drawing/2014/main" id="{7CDD67D3-04BE-8F69-D693-BEE96A923110}"/>
              </a:ext>
            </a:extLst>
          </p:cNvPr>
          <p:cNvSpPr txBox="1"/>
          <p:nvPr/>
        </p:nvSpPr>
        <p:spPr>
          <a:xfrm>
            <a:off x="8707355" y="188413"/>
            <a:ext cx="3335200" cy="3592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de" sz="1467" b="0" i="0" u="none" strike="noStrike" kern="0" cap="none" spc="0" normalizeH="0" baseline="0" noProof="0">
                <a:ln>
                  <a:noFill/>
                </a:ln>
                <a:solidFill>
                  <a:srgbClr val="FFFFFF"/>
                </a:solidFill>
                <a:effectLst/>
                <a:uLnTx/>
                <a:uFillTx/>
                <a:latin typeface="Arial"/>
                <a:cs typeface="Arial"/>
                <a:sym typeface="Arial"/>
              </a:rPr>
              <a:t>NAVIGATION </a:t>
            </a:r>
            <a:r>
              <a:rPr kumimoji="0" lang="de" sz="1733" b="1" i="0" u="none" strike="noStrike" kern="0" cap="none" spc="0" normalizeH="0" baseline="0" noProof="0">
                <a:ln>
                  <a:noFill/>
                </a:ln>
                <a:solidFill>
                  <a:srgbClr val="76B72A"/>
                </a:solidFill>
                <a:effectLst/>
                <a:uLnTx/>
                <a:uFillTx/>
                <a:latin typeface="Arial Black"/>
                <a:ea typeface="Arial Black"/>
                <a:cs typeface="Arial Black"/>
                <a:sym typeface="Arial Black"/>
              </a:rPr>
              <a:t>#</a:t>
            </a:r>
            <a:r>
              <a:rPr kumimoji="0" lang="de" sz="1467" b="0" i="0" u="none" strike="noStrike" kern="0" cap="none" spc="0" normalizeH="0" baseline="0" noProof="0">
                <a:ln>
                  <a:noFill/>
                </a:ln>
                <a:solidFill>
                  <a:srgbClr val="76B72A"/>
                </a:solidFill>
                <a:effectLst/>
                <a:uLnTx/>
                <a:uFillTx/>
                <a:latin typeface="Arial"/>
                <a:ea typeface="Arial"/>
                <a:cs typeface="Arial"/>
                <a:sym typeface="Arial"/>
              </a:rPr>
              <a:t> </a:t>
            </a:r>
            <a:endParaRPr kumimoji="0" sz="1467"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380;p39">
            <a:extLst>
              <a:ext uri="{FF2B5EF4-FFF2-40B4-BE49-F238E27FC236}">
                <a16:creationId xmlns:a16="http://schemas.microsoft.com/office/drawing/2014/main" id="{E98C7E66-5DEF-0BE8-8420-EE9B1190C719}"/>
              </a:ext>
            </a:extLst>
          </p:cNvPr>
          <p:cNvSpPr txBox="1"/>
          <p:nvPr/>
        </p:nvSpPr>
        <p:spPr>
          <a:xfrm>
            <a:off x="-97332" y="2277132"/>
            <a:ext cx="12386663" cy="1241325"/>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de" sz="4667" b="0" i="0" u="none" strike="noStrike" kern="0" cap="none" spc="0" normalizeH="0" baseline="0" noProof="0">
                <a:ln>
                  <a:noFill/>
                </a:ln>
                <a:solidFill>
                  <a:srgbClr val="FFFFFF"/>
                </a:solidFill>
                <a:effectLst/>
                <a:uLnTx/>
                <a:uFillTx/>
                <a:latin typeface="Arial Black"/>
                <a:ea typeface="Arial Black"/>
                <a:cs typeface="Arial Black"/>
                <a:sym typeface="Arial Black"/>
              </a:rPr>
              <a:t>Vielen Dank f</a:t>
            </a:r>
            <a:r>
              <a:rPr kumimoji="0" lang="de-DE" sz="4667" b="0" i="0" u="none" strike="noStrike" kern="0" cap="none" spc="0" normalizeH="0" baseline="0" noProof="0">
                <a:ln>
                  <a:noFill/>
                </a:ln>
                <a:solidFill>
                  <a:srgbClr val="FFFFFF"/>
                </a:solidFill>
                <a:effectLst/>
                <a:uLnTx/>
                <a:uFillTx/>
                <a:latin typeface="Arial Black"/>
                <a:ea typeface="Arial Black"/>
                <a:cs typeface="Arial Black"/>
                <a:sym typeface="Arial Black"/>
              </a:rPr>
              <a:t>ü</a:t>
            </a:r>
            <a:r>
              <a:rPr kumimoji="0" lang="de" sz="4667" b="0" i="0" u="none" strike="noStrike" kern="0" cap="none" spc="0" normalizeH="0" baseline="0" noProof="0">
                <a:ln>
                  <a:noFill/>
                </a:ln>
                <a:solidFill>
                  <a:srgbClr val="FFFFFF"/>
                </a:solidFill>
                <a:effectLst/>
                <a:uLnTx/>
                <a:uFillTx/>
                <a:latin typeface="Arial Black"/>
                <a:ea typeface="Arial Black"/>
                <a:cs typeface="Arial Black"/>
                <a:sym typeface="Arial Black"/>
              </a:rPr>
              <a:t>r Ihre</a:t>
            </a:r>
          </a:p>
          <a:p>
            <a:pPr marL="0" marR="0" lvl="0" indent="0" algn="l" defTabSz="1219170" rtl="0" eaLnBrk="1" fontAlgn="auto" latinLnBrk="0" hangingPunct="1">
              <a:lnSpc>
                <a:spcPct val="80000"/>
              </a:lnSpc>
              <a:spcBef>
                <a:spcPts val="0"/>
              </a:spcBef>
              <a:spcAft>
                <a:spcPts val="0"/>
              </a:spcAft>
              <a:buClr>
                <a:srgbClr val="000000"/>
              </a:buClr>
              <a:buSzTx/>
              <a:buFont typeface="Arial"/>
              <a:buNone/>
              <a:tabLst/>
              <a:defRPr/>
            </a:pPr>
            <a:r>
              <a:rPr kumimoji="0" lang="de" sz="4667" b="0" i="0" u="none" strike="noStrike" kern="0" cap="none" spc="0" normalizeH="0" baseline="0" noProof="0">
                <a:ln>
                  <a:noFill/>
                </a:ln>
                <a:solidFill>
                  <a:srgbClr val="FFFFFF"/>
                </a:solidFill>
                <a:effectLst/>
                <a:uLnTx/>
                <a:uFillTx/>
                <a:latin typeface="Arial Black"/>
                <a:ea typeface="Arial Black"/>
                <a:cs typeface="Arial Black"/>
                <a:sym typeface="Arial Black"/>
              </a:rPr>
              <a:t>Aufmerksamkeit.</a:t>
            </a:r>
            <a:endParaRPr kumimoji="0" sz="4667" b="0" i="0" u="none" strike="noStrike" kern="0" cap="none" spc="0" normalizeH="0" baseline="0" noProof="0">
              <a:ln>
                <a:noFill/>
              </a:ln>
              <a:solidFill>
                <a:srgbClr val="FFFFFF"/>
              </a:solidFill>
              <a:effectLst/>
              <a:uLnTx/>
              <a:uFillTx/>
              <a:latin typeface="Arial"/>
              <a:cs typeface="Arial"/>
              <a:sym typeface="Arial"/>
            </a:endParaRPr>
          </a:p>
        </p:txBody>
      </p:sp>
      <p:sp>
        <p:nvSpPr>
          <p:cNvPr id="5" name="Textplatzhalter 3">
            <a:extLst>
              <a:ext uri="{FF2B5EF4-FFF2-40B4-BE49-F238E27FC236}">
                <a16:creationId xmlns:a16="http://schemas.microsoft.com/office/drawing/2014/main" id="{77325A05-6185-218B-A2E5-891FDA058961}"/>
              </a:ext>
            </a:extLst>
          </p:cNvPr>
          <p:cNvSpPr txBox="1">
            <a:spLocks/>
          </p:cNvSpPr>
          <p:nvPr/>
        </p:nvSpPr>
        <p:spPr>
          <a:xfrm>
            <a:off x="7553373" y="2489200"/>
            <a:ext cx="4995343" cy="9398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srgbClr val="000000"/>
              </a:solidFill>
              <a:effectLst/>
              <a:uLnTx/>
              <a:uFillTx/>
              <a:latin typeface="Arial"/>
              <a:cs typeface="Arial"/>
              <a:sym typeface="Arial"/>
            </a:endParaRPr>
          </a:p>
        </p:txBody>
      </p:sp>
      <p:sp>
        <p:nvSpPr>
          <p:cNvPr id="7" name="Textfeld 6">
            <a:extLst>
              <a:ext uri="{FF2B5EF4-FFF2-40B4-BE49-F238E27FC236}">
                <a16:creationId xmlns:a16="http://schemas.microsoft.com/office/drawing/2014/main" id="{0868FBD9-9C85-96E2-FC1D-178B33484BE6}"/>
              </a:ext>
            </a:extLst>
          </p:cNvPr>
          <p:cNvSpPr txBox="1"/>
          <p:nvPr/>
        </p:nvSpPr>
        <p:spPr>
          <a:xfrm>
            <a:off x="7145100" y="3701773"/>
            <a:ext cx="6459709" cy="127214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a:ln>
                  <a:noFill/>
                </a:ln>
                <a:solidFill>
                  <a:srgbClr val="FFFFFF"/>
                </a:solidFill>
                <a:effectLst/>
                <a:uLnTx/>
                <a:uFillTx/>
                <a:latin typeface="Arial"/>
                <a:cs typeface="Arial"/>
                <a:sym typeface="Arial"/>
              </a:rPr>
              <a:t>Telefon: +49 6151 871-1586 </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a:ln>
                  <a:noFill/>
                </a:ln>
                <a:solidFill>
                  <a:srgbClr val="FFFFFF"/>
                </a:solidFill>
                <a:effectLst/>
                <a:uLnTx/>
                <a:uFillTx/>
                <a:latin typeface="Arial"/>
                <a:cs typeface="Arial"/>
                <a:sym typeface="Arial"/>
              </a:rPr>
              <a:t>Mobil: +49 175 5822547</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a:ln>
                  <a:noFill/>
                </a:ln>
                <a:solidFill>
                  <a:srgbClr val="FFFFFF"/>
                </a:solidFill>
                <a:effectLst/>
                <a:uLnTx/>
                <a:uFillTx/>
                <a:latin typeface="Arial"/>
                <a:cs typeface="Arial"/>
                <a:sym typeface="Arial"/>
              </a:rPr>
              <a:t>E-Mail: </a:t>
            </a:r>
            <a:r>
              <a:rPr kumimoji="0" lang="de-DE" sz="1867" b="0" i="0" u="none" strike="noStrike" kern="0" cap="none" spc="0" normalizeH="0" baseline="0" noProof="0">
                <a:ln>
                  <a:noFill/>
                </a:ln>
                <a:solidFill>
                  <a:srgbClr val="FFFFFF"/>
                </a:solidFill>
                <a:effectLst/>
                <a:uLnTx/>
                <a:uFillTx/>
                <a:latin typeface="Arial"/>
                <a:cs typeface="Arial"/>
                <a:sym typeface="Arial"/>
                <a:hlinkClick r:id="rId6">
                  <a:extLst>
                    <a:ext uri="{A12FA001-AC4F-418D-AE19-62706E023703}">
                      <ahyp:hlinkClr xmlns:ahyp="http://schemas.microsoft.com/office/drawing/2018/hyperlinkcolor" xmlns="" val="tx"/>
                    </a:ext>
                  </a:extLst>
                </a:hlinkClick>
              </a:rPr>
              <a:t>christina.borgulya@darmstadt.ihk.de</a:t>
            </a:r>
            <a:endParaRPr kumimoji="0" lang="de-DE" sz="1867"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a:ln>
                  <a:noFill/>
                </a:ln>
                <a:solidFill>
                  <a:srgbClr val="FFFFFF"/>
                </a:solidFill>
                <a:effectLst/>
                <a:uLnTx/>
                <a:uFillTx/>
                <a:latin typeface="Arial"/>
                <a:cs typeface="Arial"/>
                <a:sym typeface="Arial"/>
              </a:rPr>
              <a:t>Internet: </a:t>
            </a:r>
            <a:r>
              <a:rPr kumimoji="0" lang="de-DE" sz="1867" b="0" i="0" u="none" strike="noStrike" kern="0" cap="none" spc="0" normalizeH="0" baseline="0" noProof="0">
                <a:ln>
                  <a:noFill/>
                </a:ln>
                <a:solidFill>
                  <a:srgbClr val="FFFFFF"/>
                </a:solidFill>
                <a:effectLst/>
                <a:uLnTx/>
                <a:uFillTx/>
                <a:latin typeface="Arial"/>
                <a:cs typeface="Arial"/>
                <a:sym typeface="Arial"/>
                <a:hlinkClick r:id="rId7">
                  <a:extLst>
                    <a:ext uri="{A12FA001-AC4F-418D-AE19-62706E023703}">
                      <ahyp:hlinkClr xmlns:ahyp="http://schemas.microsoft.com/office/drawing/2018/hyperlinkcolor" xmlns="" val="tx"/>
                    </a:ext>
                  </a:extLst>
                </a:hlinkClick>
              </a:rPr>
              <a:t>www.ihk.de/darmstadt</a:t>
            </a:r>
            <a:r>
              <a:rPr kumimoji="0" lang="de-DE" sz="1867" b="0" i="0" u="none" strike="noStrike" kern="0" cap="none" spc="0" normalizeH="0" baseline="0" noProof="0">
                <a:ln>
                  <a:noFill/>
                </a:ln>
                <a:solidFill>
                  <a:srgbClr val="FFFFFF"/>
                </a:solidFill>
                <a:effectLst/>
                <a:uLnTx/>
                <a:uFillTx/>
                <a:latin typeface="Arial"/>
                <a:cs typeface="Arial"/>
                <a:sym typeface="Arial"/>
              </a:rPr>
              <a:t> </a:t>
            </a:r>
          </a:p>
        </p:txBody>
      </p:sp>
      <p:sp>
        <p:nvSpPr>
          <p:cNvPr id="9" name="Textfeld 8">
            <a:extLst>
              <a:ext uri="{FF2B5EF4-FFF2-40B4-BE49-F238E27FC236}">
                <a16:creationId xmlns:a16="http://schemas.microsoft.com/office/drawing/2014/main" id="{2CCF5FF7-A1E9-B675-016D-E95189C51B53}"/>
              </a:ext>
            </a:extLst>
          </p:cNvPr>
          <p:cNvSpPr txBox="1"/>
          <p:nvPr/>
        </p:nvSpPr>
        <p:spPr>
          <a:xfrm>
            <a:off x="7164483" y="2400041"/>
            <a:ext cx="3852261" cy="127214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a:ln>
                  <a:noFill/>
                </a:ln>
                <a:solidFill>
                  <a:srgbClr val="FFFFFF"/>
                </a:solidFill>
                <a:effectLst/>
                <a:uLnTx/>
                <a:uFillTx/>
                <a:latin typeface="Arial"/>
                <a:cs typeface="Arial"/>
                <a:sym typeface="Arial"/>
              </a:rPr>
              <a:t>Christina Borgulya</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de-DE" sz="1867" b="0" i="0" u="none" strike="noStrike" kern="0" cap="none" spc="0" normalizeH="0" baseline="0" noProof="0">
              <a:ln>
                <a:noFill/>
              </a:ln>
              <a:solidFill>
                <a:srgbClr val="FFFFFF"/>
              </a:solidFill>
              <a:effectLst/>
              <a:uLnTx/>
              <a:uFillTx/>
              <a:latin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a:ln>
                  <a:noFill/>
                </a:ln>
                <a:solidFill>
                  <a:srgbClr val="FFFFFF"/>
                </a:solidFill>
                <a:effectLst/>
                <a:uLnTx/>
                <a:uFillTx/>
                <a:latin typeface="Arial"/>
                <a:cs typeface="Arial"/>
                <a:sym typeface="Arial"/>
              </a:rPr>
              <a:t>Ausbildungsberater &amp; Umschulungen</a:t>
            </a:r>
          </a:p>
        </p:txBody>
      </p:sp>
      <p:pic>
        <p:nvPicPr>
          <p:cNvPr id="3" name="Grafik 2">
            <a:extLst>
              <a:ext uri="{FF2B5EF4-FFF2-40B4-BE49-F238E27FC236}">
                <a16:creationId xmlns:a16="http://schemas.microsoft.com/office/drawing/2014/main" id="{974E50EC-DB78-D78F-44A6-F8CDE8EBB7E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13696" y="2393771"/>
            <a:ext cx="1203048" cy="1154276"/>
          </a:xfrm>
          <a:prstGeom prst="rect">
            <a:avLst/>
          </a:prstGeom>
        </p:spPr>
      </p:pic>
    </p:spTree>
    <p:extLst>
      <p:ext uri="{BB962C8B-B14F-4D97-AF65-F5344CB8AC3E}">
        <p14:creationId xmlns:p14="http://schemas.microsoft.com/office/powerpoint/2010/main" val="838881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83ADB4B-2B82-8C94-AB31-15BFB87284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11276" y="345746"/>
            <a:ext cx="2648086" cy="781090"/>
          </a:xfrm>
          <a:prstGeom prst="rect">
            <a:avLst/>
          </a:prstGeom>
        </p:spPr>
      </p:pic>
      <p:pic>
        <p:nvPicPr>
          <p:cNvPr id="5" name="Grafik 4">
            <a:extLst>
              <a:ext uri="{FF2B5EF4-FFF2-40B4-BE49-F238E27FC236}">
                <a16:creationId xmlns:a16="http://schemas.microsoft.com/office/drawing/2014/main" id="{CDFD90CF-862E-4FC6-EE8B-E4C15F1ACC1B}"/>
              </a:ext>
            </a:extLst>
          </p:cNvPr>
          <p:cNvPicPr>
            <a:picLocks noChangeAspect="1"/>
          </p:cNvPicPr>
          <p:nvPr/>
        </p:nvPicPr>
        <p:blipFill>
          <a:blip r:embed="rId3"/>
          <a:stretch>
            <a:fillRect/>
          </a:stretch>
        </p:blipFill>
        <p:spPr>
          <a:xfrm>
            <a:off x="1134769" y="4776663"/>
            <a:ext cx="7299878" cy="1854200"/>
          </a:xfrm>
          <a:prstGeom prst="rect">
            <a:avLst/>
          </a:prstGeom>
        </p:spPr>
      </p:pic>
      <p:pic>
        <p:nvPicPr>
          <p:cNvPr id="1026" name="Picture 2" descr="Karriere beim BBK - BBK">
            <a:extLst>
              <a:ext uri="{FF2B5EF4-FFF2-40B4-BE49-F238E27FC236}">
                <a16:creationId xmlns:a16="http://schemas.microsoft.com/office/drawing/2014/main" id="{1229887D-50B3-55B3-FD03-2C78B865E54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4769" y="345746"/>
            <a:ext cx="7562850" cy="440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612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8CCE6AE-C102-46B6-9BEE-5BF6A63DA5F4}"/>
              </a:ext>
            </a:extLst>
          </p:cNvPr>
          <p:cNvSpPr/>
          <p:nvPr/>
        </p:nvSpPr>
        <p:spPr>
          <a:xfrm>
            <a:off x="323273" y="1339273"/>
            <a:ext cx="11545454" cy="157018"/>
          </a:xfrm>
          <a:prstGeom prst="rect">
            <a:avLst/>
          </a:prstGeom>
          <a:gradFill flip="none" rotWithShape="1">
            <a:gsLst>
              <a:gs pos="0">
                <a:srgbClr val="FFC000"/>
              </a:gs>
              <a:gs pos="42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43F64029-96D2-4B54-9145-322DFBF6F9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7213" y="1708728"/>
            <a:ext cx="4563206" cy="4544060"/>
          </a:xfrm>
          <a:prstGeom prst="rect">
            <a:avLst/>
          </a:prstGeom>
        </p:spPr>
      </p:pic>
      <p:pic>
        <p:nvPicPr>
          <p:cNvPr id="9" name="Grafik 8">
            <a:extLst>
              <a:ext uri="{FF2B5EF4-FFF2-40B4-BE49-F238E27FC236}">
                <a16:creationId xmlns:a16="http://schemas.microsoft.com/office/drawing/2014/main" id="{4ED24907-8AEB-4A71-A479-BF878426C9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6220" y="1665004"/>
            <a:ext cx="6401467" cy="4587784"/>
          </a:xfrm>
          <a:prstGeom prst="rect">
            <a:avLst/>
          </a:prstGeom>
        </p:spPr>
      </p:pic>
      <p:sp>
        <p:nvSpPr>
          <p:cNvPr id="11" name="Textfeld 10">
            <a:extLst>
              <a:ext uri="{FF2B5EF4-FFF2-40B4-BE49-F238E27FC236}">
                <a16:creationId xmlns:a16="http://schemas.microsoft.com/office/drawing/2014/main" id="{3EB982F3-385C-40EA-9A94-BBC1A3067213}"/>
              </a:ext>
            </a:extLst>
          </p:cNvPr>
          <p:cNvSpPr txBox="1"/>
          <p:nvPr/>
        </p:nvSpPr>
        <p:spPr>
          <a:xfrm>
            <a:off x="5550340" y="6377778"/>
            <a:ext cx="6094674" cy="369332"/>
          </a:xfrm>
          <a:prstGeom prst="rect">
            <a:avLst/>
          </a:prstGeom>
          <a:noFill/>
        </p:spPr>
        <p:txBody>
          <a:bodyPr wrap="square">
            <a:spAutoFit/>
          </a:bodyPr>
          <a:lstStyle/>
          <a:p>
            <a:r>
              <a:rPr lang="de-DE" sz="900"/>
              <a:t>3.5.2022 / https://de.statista.com/statistik/daten/studie/883768/umfrage/studienabbruchquote-in-bachelorstudiengaengen-an-hochschulen-in-deutschland/</a:t>
            </a:r>
          </a:p>
        </p:txBody>
      </p:sp>
      <p:sp>
        <p:nvSpPr>
          <p:cNvPr id="13" name="Textfeld 12">
            <a:extLst>
              <a:ext uri="{FF2B5EF4-FFF2-40B4-BE49-F238E27FC236}">
                <a16:creationId xmlns:a16="http://schemas.microsoft.com/office/drawing/2014/main" id="{A7F0DC50-7266-4228-B6DB-C864E554F456}"/>
              </a:ext>
            </a:extLst>
          </p:cNvPr>
          <p:cNvSpPr txBox="1"/>
          <p:nvPr/>
        </p:nvSpPr>
        <p:spPr>
          <a:xfrm>
            <a:off x="223923" y="6377778"/>
            <a:ext cx="5182297" cy="369332"/>
          </a:xfrm>
          <a:prstGeom prst="rect">
            <a:avLst/>
          </a:prstGeom>
          <a:noFill/>
        </p:spPr>
        <p:txBody>
          <a:bodyPr wrap="square">
            <a:spAutoFit/>
          </a:bodyPr>
          <a:lstStyle/>
          <a:p>
            <a:r>
              <a:rPr lang="de-DE" sz="900"/>
              <a:t>3.5.2022 / https://www.linkedin.com/posts/handelsblatt_jeder-zweite-mint-student-bricht-ab-deutschland-activity-6926417691410890752-v8On/?utm_source=linkedin_share&amp;utm_medium=ios_app</a:t>
            </a:r>
          </a:p>
        </p:txBody>
      </p:sp>
      <p:pic>
        <p:nvPicPr>
          <p:cNvPr id="6" name="Grafik 5">
            <a:extLst>
              <a:ext uri="{FF2B5EF4-FFF2-40B4-BE49-F238E27FC236}">
                <a16:creationId xmlns:a16="http://schemas.microsoft.com/office/drawing/2014/main" id="{2CD0B15E-212D-F7F6-8387-545277CD67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1276" y="345746"/>
            <a:ext cx="2648086" cy="781090"/>
          </a:xfrm>
          <a:prstGeom prst="rect">
            <a:avLst/>
          </a:prstGeom>
        </p:spPr>
      </p:pic>
      <p:pic>
        <p:nvPicPr>
          <p:cNvPr id="4" name="Grafik 3">
            <a:extLst>
              <a:ext uri="{FF2B5EF4-FFF2-40B4-BE49-F238E27FC236}">
                <a16:creationId xmlns:a16="http://schemas.microsoft.com/office/drawing/2014/main" id="{531A26A1-5B2C-F5E8-CCA8-70CD7675AB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2638" y="418774"/>
            <a:ext cx="2978303" cy="635033"/>
          </a:xfrm>
          <a:prstGeom prst="rect">
            <a:avLst/>
          </a:prstGeom>
        </p:spPr>
      </p:pic>
    </p:spTree>
    <p:extLst>
      <p:ext uri="{BB962C8B-B14F-4D97-AF65-F5344CB8AC3E}">
        <p14:creationId xmlns:p14="http://schemas.microsoft.com/office/powerpoint/2010/main" val="2208538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66592E3-0E39-4CD9-A554-C6196159FC5A}"/>
              </a:ext>
            </a:extLst>
          </p:cNvPr>
          <p:cNvSpPr txBox="1"/>
          <p:nvPr/>
        </p:nvSpPr>
        <p:spPr>
          <a:xfrm>
            <a:off x="707923" y="1579418"/>
            <a:ext cx="11160804" cy="3244158"/>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de-DE" sz="2800">
                <a:latin typeface="Arial" panose="020B0604020202020204" pitchFamily="34" charset="0"/>
                <a:cs typeface="Arial" panose="020B0604020202020204" pitchFamily="34" charset="0"/>
              </a:rPr>
              <a:t>Eugenio Saraullo, wer bin ich?</a:t>
            </a:r>
          </a:p>
          <a:p>
            <a:pPr marL="571500" indent="-571500">
              <a:lnSpc>
                <a:spcPct val="150000"/>
              </a:lnSpc>
              <a:buFont typeface="Arial" panose="020B0604020202020204" pitchFamily="34" charset="0"/>
              <a:buChar char="•"/>
            </a:pPr>
            <a:r>
              <a:rPr lang="de-DE" sz="2800">
                <a:latin typeface="Arial" panose="020B0604020202020204" pitchFamily="34" charset="0"/>
                <a:cs typeface="Arial" panose="020B0604020202020204" pitchFamily="34" charset="0"/>
              </a:rPr>
              <a:t>Berufsausbildung,… warum?</a:t>
            </a:r>
          </a:p>
          <a:p>
            <a:pPr marL="571500" indent="-571500">
              <a:lnSpc>
                <a:spcPct val="150000"/>
              </a:lnSpc>
              <a:buFont typeface="Arial" panose="020B0604020202020204" pitchFamily="34" charset="0"/>
              <a:buChar char="•"/>
            </a:pPr>
            <a:r>
              <a:rPr lang="de-DE" sz="2800">
                <a:latin typeface="Arial" panose="020B0604020202020204" pitchFamily="34" charset="0"/>
                <a:cs typeface="Arial" panose="020B0604020202020204" pitchFamily="34" charset="0"/>
              </a:rPr>
              <a:t>Elektrotechnik…ohne Ende</a:t>
            </a:r>
          </a:p>
          <a:p>
            <a:pPr marL="571500" indent="-571500">
              <a:lnSpc>
                <a:spcPct val="150000"/>
              </a:lnSpc>
              <a:buFont typeface="Arial" panose="020B0604020202020204" pitchFamily="34" charset="0"/>
              <a:buChar char="•"/>
            </a:pPr>
            <a:r>
              <a:rPr lang="de-DE" sz="2800">
                <a:latin typeface="Arial" panose="020B0604020202020204" pitchFamily="34" charset="0"/>
                <a:cs typeface="Arial" panose="020B0604020202020204" pitchFamily="34" charset="0"/>
              </a:rPr>
              <a:t>Was ist wichtig für einen Beruf in der E-Technik?</a:t>
            </a:r>
          </a:p>
          <a:p>
            <a:pPr marL="571500" indent="-571500">
              <a:lnSpc>
                <a:spcPct val="150000"/>
              </a:lnSpc>
              <a:buFont typeface="Arial" panose="020B0604020202020204" pitchFamily="34" charset="0"/>
              <a:buChar char="•"/>
            </a:pPr>
            <a:r>
              <a:rPr lang="de-DE" sz="2800">
                <a:latin typeface="Arial" panose="020B0604020202020204" pitchFamily="34" charset="0"/>
                <a:cs typeface="Arial" panose="020B0604020202020204" pitchFamily="34" charset="0"/>
              </a:rPr>
              <a:t>Hat eine Berufsausbildung in der Elektrotechnik Zukunft?</a:t>
            </a:r>
          </a:p>
        </p:txBody>
      </p:sp>
      <p:sp>
        <p:nvSpPr>
          <p:cNvPr id="7" name="Rechteck 6">
            <a:extLst>
              <a:ext uri="{FF2B5EF4-FFF2-40B4-BE49-F238E27FC236}">
                <a16:creationId xmlns:a16="http://schemas.microsoft.com/office/drawing/2014/main" id="{18CCE6AE-C102-46B6-9BEE-5BF6A63DA5F4}"/>
              </a:ext>
            </a:extLst>
          </p:cNvPr>
          <p:cNvSpPr/>
          <p:nvPr/>
        </p:nvSpPr>
        <p:spPr>
          <a:xfrm>
            <a:off x="323273" y="1339273"/>
            <a:ext cx="11545454" cy="157018"/>
          </a:xfrm>
          <a:prstGeom prst="rect">
            <a:avLst/>
          </a:prstGeom>
          <a:gradFill flip="none" rotWithShape="1">
            <a:gsLst>
              <a:gs pos="0">
                <a:srgbClr val="FFC000"/>
              </a:gs>
              <a:gs pos="42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D18F2130-87C3-961A-3BD0-76A44D5936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11276" y="268618"/>
            <a:ext cx="2648086" cy="781090"/>
          </a:xfrm>
          <a:prstGeom prst="rect">
            <a:avLst/>
          </a:prstGeom>
        </p:spPr>
      </p:pic>
      <p:pic>
        <p:nvPicPr>
          <p:cNvPr id="2" name="Grafik 1">
            <a:extLst>
              <a:ext uri="{FF2B5EF4-FFF2-40B4-BE49-F238E27FC236}">
                <a16:creationId xmlns:a16="http://schemas.microsoft.com/office/drawing/2014/main" id="{20E4CDF8-BE61-1E55-FACB-0FF9613E9E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638" y="418774"/>
            <a:ext cx="2978303" cy="635033"/>
          </a:xfrm>
          <a:prstGeom prst="rect">
            <a:avLst/>
          </a:prstGeom>
        </p:spPr>
      </p:pic>
    </p:spTree>
    <p:extLst>
      <p:ext uri="{BB962C8B-B14F-4D97-AF65-F5344CB8AC3E}">
        <p14:creationId xmlns:p14="http://schemas.microsoft.com/office/powerpoint/2010/main" val="1695805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8CCE6AE-C102-46B6-9BEE-5BF6A63DA5F4}"/>
              </a:ext>
            </a:extLst>
          </p:cNvPr>
          <p:cNvSpPr/>
          <p:nvPr/>
        </p:nvSpPr>
        <p:spPr>
          <a:xfrm>
            <a:off x="323273" y="2021869"/>
            <a:ext cx="11545454" cy="157018"/>
          </a:xfrm>
          <a:prstGeom prst="rect">
            <a:avLst/>
          </a:prstGeom>
          <a:gradFill flip="none" rotWithShape="1">
            <a:gsLst>
              <a:gs pos="0">
                <a:srgbClr val="FFC000"/>
              </a:gs>
              <a:gs pos="42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834E1865-B7D8-42F5-ACC5-2AC939906FF5}"/>
              </a:ext>
            </a:extLst>
          </p:cNvPr>
          <p:cNvSpPr txBox="1"/>
          <p:nvPr/>
        </p:nvSpPr>
        <p:spPr>
          <a:xfrm>
            <a:off x="323273" y="1421704"/>
            <a:ext cx="6417141" cy="1200329"/>
          </a:xfrm>
          <a:prstGeom prst="rect">
            <a:avLst/>
          </a:prstGeom>
          <a:noFill/>
        </p:spPr>
        <p:txBody>
          <a:bodyPr wrap="none" rtlCol="0">
            <a:spAutoFit/>
          </a:bodyPr>
          <a:lstStyle/>
          <a:p>
            <a:r>
              <a:rPr lang="de-DE" sz="3600">
                <a:latin typeface="Arial" panose="020B0604020202020204" pitchFamily="34" charset="0"/>
                <a:cs typeface="Arial" panose="020B0604020202020204" pitchFamily="34" charset="0"/>
              </a:rPr>
              <a:t>Eugenio Saraullo, wer bin ich?</a:t>
            </a:r>
          </a:p>
          <a:p>
            <a:endParaRPr lang="de-DE" sz="3600"/>
          </a:p>
        </p:txBody>
      </p:sp>
      <p:pic>
        <p:nvPicPr>
          <p:cNvPr id="9" name="Grafik 8">
            <a:extLst>
              <a:ext uri="{FF2B5EF4-FFF2-40B4-BE49-F238E27FC236}">
                <a16:creationId xmlns:a16="http://schemas.microsoft.com/office/drawing/2014/main" id="{B5F6267D-6429-471A-A6BB-53B30CC479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40092" y="2622033"/>
            <a:ext cx="2432628" cy="2720360"/>
          </a:xfrm>
          <a:prstGeom prst="rect">
            <a:avLst/>
          </a:prstGeom>
        </p:spPr>
      </p:pic>
      <p:sp>
        <p:nvSpPr>
          <p:cNvPr id="6" name="Rechteck 5">
            <a:extLst>
              <a:ext uri="{FF2B5EF4-FFF2-40B4-BE49-F238E27FC236}">
                <a16:creationId xmlns:a16="http://schemas.microsoft.com/office/drawing/2014/main" id="{3298A263-1EB4-4C17-8D08-505417AE6A4C}"/>
              </a:ext>
            </a:extLst>
          </p:cNvPr>
          <p:cNvSpPr/>
          <p:nvPr/>
        </p:nvSpPr>
        <p:spPr>
          <a:xfrm>
            <a:off x="8881819" y="5493751"/>
            <a:ext cx="2986908" cy="646331"/>
          </a:xfrm>
          <a:prstGeom prst="rect">
            <a:avLst/>
          </a:prstGeom>
        </p:spPr>
        <p:txBody>
          <a:bodyPr wrap="none">
            <a:spAutoFit/>
          </a:bodyPr>
          <a:lstStyle/>
          <a:p>
            <a:r>
              <a:rPr lang="de-DE"/>
              <a:t>Ein Beruf ist das Rückgrat des </a:t>
            </a:r>
          </a:p>
          <a:p>
            <a:r>
              <a:rPr lang="de-DE"/>
              <a:t>Lebens", </a:t>
            </a:r>
            <a:r>
              <a:rPr lang="de-DE" i="1"/>
              <a:t>Friedrich Nietzsche</a:t>
            </a:r>
          </a:p>
        </p:txBody>
      </p:sp>
      <p:sp>
        <p:nvSpPr>
          <p:cNvPr id="10" name="Textfeld 9">
            <a:extLst>
              <a:ext uri="{FF2B5EF4-FFF2-40B4-BE49-F238E27FC236}">
                <a16:creationId xmlns:a16="http://schemas.microsoft.com/office/drawing/2014/main" id="{1EE25BED-A387-4F52-9D4A-5D8AD94B08B3}"/>
              </a:ext>
            </a:extLst>
          </p:cNvPr>
          <p:cNvSpPr txBox="1"/>
          <p:nvPr/>
        </p:nvSpPr>
        <p:spPr>
          <a:xfrm>
            <a:off x="429815" y="6215441"/>
            <a:ext cx="6980903" cy="314894"/>
          </a:xfrm>
          <a:prstGeom prst="rect">
            <a:avLst/>
          </a:prstGeom>
          <a:noFill/>
        </p:spPr>
        <p:txBody>
          <a:bodyPr wrap="square" rtlCol="0">
            <a:spAutoFit/>
          </a:bodyPr>
          <a:lstStyle/>
          <a:p>
            <a:pPr>
              <a:lnSpc>
                <a:spcPct val="150000"/>
              </a:lnSpc>
            </a:pPr>
            <a:r>
              <a:rPr lang="de-DE" sz="1100" b="1">
                <a:latin typeface="Arial" panose="020B0604020202020204" pitchFamily="34" charset="0"/>
                <a:cs typeface="Arial" panose="020B0604020202020204" pitchFamily="34" charset="0"/>
              </a:rPr>
              <a:t>Aktuell Prokurist / Clariant SE (ehemalige Höchst AG)</a:t>
            </a:r>
          </a:p>
        </p:txBody>
      </p:sp>
      <p:pic>
        <p:nvPicPr>
          <p:cNvPr id="8" name="Grafik 7">
            <a:extLst>
              <a:ext uri="{FF2B5EF4-FFF2-40B4-BE49-F238E27FC236}">
                <a16:creationId xmlns:a16="http://schemas.microsoft.com/office/drawing/2014/main" id="{D4DF5EC9-E19D-4977-98AD-FBEF50043F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816" y="2330245"/>
            <a:ext cx="7838050" cy="3678019"/>
          </a:xfrm>
          <a:prstGeom prst="rect">
            <a:avLst/>
          </a:prstGeom>
        </p:spPr>
      </p:pic>
      <p:pic>
        <p:nvPicPr>
          <p:cNvPr id="11" name="Grafik 10">
            <a:extLst>
              <a:ext uri="{FF2B5EF4-FFF2-40B4-BE49-F238E27FC236}">
                <a16:creationId xmlns:a16="http://schemas.microsoft.com/office/drawing/2014/main" id="{636478A7-9D42-3729-0808-D07D61081E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6928" y="327373"/>
            <a:ext cx="2648086" cy="781090"/>
          </a:xfrm>
          <a:prstGeom prst="rect">
            <a:avLst/>
          </a:prstGeom>
        </p:spPr>
      </p:pic>
      <p:pic>
        <p:nvPicPr>
          <p:cNvPr id="3" name="Grafik 2">
            <a:extLst>
              <a:ext uri="{FF2B5EF4-FFF2-40B4-BE49-F238E27FC236}">
                <a16:creationId xmlns:a16="http://schemas.microsoft.com/office/drawing/2014/main" id="{5AD75FAF-F582-07AF-7BE8-D41D16D5D2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2638" y="418774"/>
            <a:ext cx="2978303" cy="635033"/>
          </a:xfrm>
          <a:prstGeom prst="rect">
            <a:avLst/>
          </a:prstGeom>
        </p:spPr>
      </p:pic>
    </p:spTree>
    <p:extLst>
      <p:ext uri="{BB962C8B-B14F-4D97-AF65-F5344CB8AC3E}">
        <p14:creationId xmlns:p14="http://schemas.microsoft.com/office/powerpoint/2010/main" val="3639759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8CCE6AE-C102-46B6-9BEE-5BF6A63DA5F4}"/>
              </a:ext>
            </a:extLst>
          </p:cNvPr>
          <p:cNvSpPr/>
          <p:nvPr/>
        </p:nvSpPr>
        <p:spPr>
          <a:xfrm>
            <a:off x="323273" y="2021869"/>
            <a:ext cx="11545454" cy="157018"/>
          </a:xfrm>
          <a:prstGeom prst="rect">
            <a:avLst/>
          </a:prstGeom>
          <a:gradFill flip="none" rotWithShape="1">
            <a:gsLst>
              <a:gs pos="0">
                <a:srgbClr val="FFC000"/>
              </a:gs>
              <a:gs pos="42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834E1865-B7D8-42F5-ACC5-2AC939906FF5}"/>
              </a:ext>
            </a:extLst>
          </p:cNvPr>
          <p:cNvSpPr txBox="1"/>
          <p:nvPr/>
        </p:nvSpPr>
        <p:spPr>
          <a:xfrm>
            <a:off x="323273" y="1421704"/>
            <a:ext cx="6109365" cy="646331"/>
          </a:xfrm>
          <a:prstGeom prst="rect">
            <a:avLst/>
          </a:prstGeom>
          <a:noFill/>
        </p:spPr>
        <p:txBody>
          <a:bodyPr wrap="none" rtlCol="0">
            <a:spAutoFit/>
          </a:bodyPr>
          <a:lstStyle/>
          <a:p>
            <a:r>
              <a:rPr lang="de-DE" sz="3600">
                <a:latin typeface="Arial" panose="020B0604020202020204" pitchFamily="34" charset="0"/>
                <a:cs typeface="Arial" panose="020B0604020202020204" pitchFamily="34" charset="0"/>
              </a:rPr>
              <a:t>Berufsausbildung,… warum?</a:t>
            </a:r>
            <a:endParaRPr lang="de-DE" sz="3600"/>
          </a:p>
        </p:txBody>
      </p:sp>
      <p:sp>
        <p:nvSpPr>
          <p:cNvPr id="6" name="Textfeld 5">
            <a:extLst>
              <a:ext uri="{FF2B5EF4-FFF2-40B4-BE49-F238E27FC236}">
                <a16:creationId xmlns:a16="http://schemas.microsoft.com/office/drawing/2014/main" id="{130E601E-FB12-4BE7-A15D-4C78CAC85355}"/>
              </a:ext>
            </a:extLst>
          </p:cNvPr>
          <p:cNvSpPr txBox="1"/>
          <p:nvPr/>
        </p:nvSpPr>
        <p:spPr>
          <a:xfrm>
            <a:off x="530942" y="2362903"/>
            <a:ext cx="6742936" cy="37093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3200" b="1"/>
              <a:t>Sich absichern gegen Arbeitslosigkeit</a:t>
            </a:r>
          </a:p>
          <a:p>
            <a:pPr marL="285750" indent="-285750">
              <a:lnSpc>
                <a:spcPct val="150000"/>
              </a:lnSpc>
              <a:buFont typeface="Arial" panose="020B0604020202020204" pitchFamily="34" charset="0"/>
              <a:buChar char="•"/>
            </a:pPr>
            <a:r>
              <a:rPr lang="de-DE" sz="3200" b="1"/>
              <a:t>Mit Kopf und Händen arbeiten</a:t>
            </a:r>
          </a:p>
          <a:p>
            <a:pPr marL="285750" indent="-285750">
              <a:lnSpc>
                <a:spcPct val="150000"/>
              </a:lnSpc>
              <a:buFont typeface="Arial" panose="020B0604020202020204" pitchFamily="34" charset="0"/>
              <a:buChar char="•"/>
            </a:pPr>
            <a:r>
              <a:rPr lang="de-DE" sz="3200" b="1"/>
              <a:t>Sein eigener Chef werden</a:t>
            </a:r>
          </a:p>
          <a:p>
            <a:pPr marL="285750" indent="-285750">
              <a:lnSpc>
                <a:spcPct val="150000"/>
              </a:lnSpc>
              <a:buFont typeface="Arial" panose="020B0604020202020204" pitchFamily="34" charset="0"/>
              <a:buChar char="•"/>
            </a:pPr>
            <a:r>
              <a:rPr lang="de-DE" sz="3200" b="1"/>
              <a:t>Sich selbst helfen können</a:t>
            </a:r>
          </a:p>
          <a:p>
            <a:pPr marL="285750" indent="-285750">
              <a:lnSpc>
                <a:spcPct val="150000"/>
              </a:lnSpc>
              <a:buFont typeface="Arial" panose="020B0604020202020204" pitchFamily="34" charset="0"/>
              <a:buChar char="•"/>
            </a:pPr>
            <a:r>
              <a:rPr lang="de-DE" sz="3200" b="1"/>
              <a:t>Auch auf anderen Gebieten gut sein</a:t>
            </a:r>
            <a:endParaRPr lang="de-DE" sz="3200"/>
          </a:p>
        </p:txBody>
      </p:sp>
      <p:pic>
        <p:nvPicPr>
          <p:cNvPr id="9" name="Grafik 8">
            <a:extLst>
              <a:ext uri="{FF2B5EF4-FFF2-40B4-BE49-F238E27FC236}">
                <a16:creationId xmlns:a16="http://schemas.microsoft.com/office/drawing/2014/main" id="{48DD18D4-51EA-76F5-F850-AE253D88A0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20624" y="345746"/>
            <a:ext cx="2648086" cy="781090"/>
          </a:xfrm>
          <a:prstGeom prst="rect">
            <a:avLst/>
          </a:prstGeom>
        </p:spPr>
      </p:pic>
      <p:pic>
        <p:nvPicPr>
          <p:cNvPr id="3" name="Grafik 2">
            <a:extLst>
              <a:ext uri="{FF2B5EF4-FFF2-40B4-BE49-F238E27FC236}">
                <a16:creationId xmlns:a16="http://schemas.microsoft.com/office/drawing/2014/main" id="{2833EFE4-27BE-08A8-9D12-2F5F3771B9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638" y="418774"/>
            <a:ext cx="2978303" cy="635033"/>
          </a:xfrm>
          <a:prstGeom prst="rect">
            <a:avLst/>
          </a:prstGeom>
        </p:spPr>
      </p:pic>
      <p:pic>
        <p:nvPicPr>
          <p:cNvPr id="1026" name="8C4D8976-A67F-41BB-99C7-FB22FC639521" descr="Bildschirmfoto 2026-01-14 um 16.36.34.png">
            <a:extLst>
              <a:ext uri="{FF2B5EF4-FFF2-40B4-BE49-F238E27FC236}">
                <a16:creationId xmlns:a16="http://schemas.microsoft.com/office/drawing/2014/main" id="{BA3939EC-5CF1-2717-0F8F-25EDC0AEEEC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56882" y="2362903"/>
            <a:ext cx="2711827" cy="426304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354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8CCE6AE-C102-46B6-9BEE-5BF6A63DA5F4}"/>
              </a:ext>
            </a:extLst>
          </p:cNvPr>
          <p:cNvSpPr/>
          <p:nvPr/>
        </p:nvSpPr>
        <p:spPr>
          <a:xfrm>
            <a:off x="323273" y="2021869"/>
            <a:ext cx="11545454" cy="157018"/>
          </a:xfrm>
          <a:prstGeom prst="rect">
            <a:avLst/>
          </a:prstGeom>
          <a:gradFill flip="none" rotWithShape="1">
            <a:gsLst>
              <a:gs pos="0">
                <a:srgbClr val="FFC000"/>
              </a:gs>
              <a:gs pos="42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834E1865-B7D8-42F5-ACC5-2AC939906FF5}"/>
              </a:ext>
            </a:extLst>
          </p:cNvPr>
          <p:cNvSpPr txBox="1"/>
          <p:nvPr/>
        </p:nvSpPr>
        <p:spPr>
          <a:xfrm>
            <a:off x="323273" y="1421704"/>
            <a:ext cx="7010400" cy="646331"/>
          </a:xfrm>
          <a:prstGeom prst="rect">
            <a:avLst/>
          </a:prstGeom>
          <a:noFill/>
        </p:spPr>
        <p:txBody>
          <a:bodyPr wrap="square" rtlCol="0">
            <a:spAutoFit/>
          </a:bodyPr>
          <a:lstStyle/>
          <a:p>
            <a:r>
              <a:rPr lang="de-DE" sz="3600">
                <a:latin typeface="Arial" panose="020B0604020202020204" pitchFamily="34" charset="0"/>
                <a:cs typeface="Arial" panose="020B0604020202020204" pitchFamily="34" charset="0"/>
              </a:rPr>
              <a:t>Elektrotechnik…ohne Ende</a:t>
            </a:r>
            <a:endParaRPr lang="de-DE" sz="3600"/>
          </a:p>
        </p:txBody>
      </p:sp>
      <p:pic>
        <p:nvPicPr>
          <p:cNvPr id="3" name="Grafik 2">
            <a:extLst>
              <a:ext uri="{FF2B5EF4-FFF2-40B4-BE49-F238E27FC236}">
                <a16:creationId xmlns:a16="http://schemas.microsoft.com/office/drawing/2014/main" id="{30D006D6-8D36-43A4-8A31-CD9E3F54F56B}"/>
              </a:ext>
            </a:extLst>
          </p:cNvPr>
          <p:cNvPicPr>
            <a:picLocks noChangeAspect="1"/>
          </p:cNvPicPr>
          <p:nvPr/>
        </p:nvPicPr>
        <p:blipFill>
          <a:blip r:embed="rId2"/>
          <a:stretch>
            <a:fillRect/>
          </a:stretch>
        </p:blipFill>
        <p:spPr>
          <a:xfrm>
            <a:off x="1496291" y="2510631"/>
            <a:ext cx="9097818" cy="4033520"/>
          </a:xfrm>
          <a:prstGeom prst="rect">
            <a:avLst/>
          </a:prstGeom>
        </p:spPr>
      </p:pic>
      <p:pic>
        <p:nvPicPr>
          <p:cNvPr id="8" name="Grafik 7">
            <a:extLst>
              <a:ext uri="{FF2B5EF4-FFF2-40B4-BE49-F238E27FC236}">
                <a16:creationId xmlns:a16="http://schemas.microsoft.com/office/drawing/2014/main" id="{5920A74C-D0A7-4403-9FB0-ADA44D72D9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86757" y="405322"/>
            <a:ext cx="2648086" cy="781090"/>
          </a:xfrm>
          <a:prstGeom prst="rect">
            <a:avLst/>
          </a:prstGeom>
        </p:spPr>
      </p:pic>
      <p:pic>
        <p:nvPicPr>
          <p:cNvPr id="4" name="Grafik 3">
            <a:extLst>
              <a:ext uri="{FF2B5EF4-FFF2-40B4-BE49-F238E27FC236}">
                <a16:creationId xmlns:a16="http://schemas.microsoft.com/office/drawing/2014/main" id="{2CE1F35E-CFF7-09E3-CEF2-45BC2D519E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638" y="418774"/>
            <a:ext cx="2978303" cy="635033"/>
          </a:xfrm>
          <a:prstGeom prst="rect">
            <a:avLst/>
          </a:prstGeom>
        </p:spPr>
      </p:pic>
    </p:spTree>
    <p:extLst>
      <p:ext uri="{BB962C8B-B14F-4D97-AF65-F5344CB8AC3E}">
        <p14:creationId xmlns:p14="http://schemas.microsoft.com/office/powerpoint/2010/main" val="2649456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8CCE6AE-C102-46B6-9BEE-5BF6A63DA5F4}"/>
              </a:ext>
            </a:extLst>
          </p:cNvPr>
          <p:cNvSpPr/>
          <p:nvPr/>
        </p:nvSpPr>
        <p:spPr>
          <a:xfrm>
            <a:off x="323273" y="2021869"/>
            <a:ext cx="11545454" cy="157018"/>
          </a:xfrm>
          <a:prstGeom prst="rect">
            <a:avLst/>
          </a:prstGeom>
          <a:gradFill flip="none" rotWithShape="1">
            <a:gsLst>
              <a:gs pos="0">
                <a:srgbClr val="FFC000"/>
              </a:gs>
              <a:gs pos="42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834E1865-B7D8-42F5-ACC5-2AC939906FF5}"/>
              </a:ext>
            </a:extLst>
          </p:cNvPr>
          <p:cNvSpPr txBox="1"/>
          <p:nvPr/>
        </p:nvSpPr>
        <p:spPr>
          <a:xfrm>
            <a:off x="323273" y="1421704"/>
            <a:ext cx="10067821" cy="646331"/>
          </a:xfrm>
          <a:prstGeom prst="rect">
            <a:avLst/>
          </a:prstGeom>
          <a:noFill/>
        </p:spPr>
        <p:txBody>
          <a:bodyPr wrap="none" rtlCol="0">
            <a:spAutoFit/>
          </a:bodyPr>
          <a:lstStyle/>
          <a:p>
            <a:r>
              <a:rPr lang="de-DE" sz="3600">
                <a:latin typeface="Arial" panose="020B0604020202020204" pitchFamily="34" charset="0"/>
                <a:cs typeface="Arial" panose="020B0604020202020204" pitchFamily="34" charset="0"/>
              </a:rPr>
              <a:t>Was ist wichtig für einen Beruf in der E-Technik?</a:t>
            </a:r>
            <a:endParaRPr lang="de-DE" sz="3600"/>
          </a:p>
        </p:txBody>
      </p:sp>
      <p:sp>
        <p:nvSpPr>
          <p:cNvPr id="14" name="Textfeld 13">
            <a:extLst>
              <a:ext uri="{FF2B5EF4-FFF2-40B4-BE49-F238E27FC236}">
                <a16:creationId xmlns:a16="http://schemas.microsoft.com/office/drawing/2014/main" id="{141BFE25-D828-45BF-B529-C3E7915E80B0}"/>
              </a:ext>
            </a:extLst>
          </p:cNvPr>
          <p:cNvSpPr txBox="1"/>
          <p:nvPr/>
        </p:nvSpPr>
        <p:spPr>
          <a:xfrm>
            <a:off x="295485" y="2621531"/>
            <a:ext cx="5944346" cy="334784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400">
                <a:latin typeface="Arial" panose="020B0604020202020204" pitchFamily="34" charset="0"/>
                <a:cs typeface="Arial" panose="020B0604020202020204" pitchFamily="34" charset="0"/>
              </a:rPr>
              <a:t>Mathe- und Physik- Kenntnisse</a:t>
            </a:r>
          </a:p>
          <a:p>
            <a:pPr marL="285750" indent="-285750">
              <a:lnSpc>
                <a:spcPct val="150000"/>
              </a:lnSpc>
              <a:buFont typeface="Arial" panose="020B0604020202020204" pitchFamily="34" charset="0"/>
              <a:buChar char="•"/>
            </a:pPr>
            <a:r>
              <a:rPr lang="de-DE" sz="2400">
                <a:latin typeface="Arial" panose="020B0604020202020204" pitchFamily="34" charset="0"/>
                <a:cs typeface="Arial" panose="020B0604020202020204" pitchFamily="34" charset="0"/>
              </a:rPr>
              <a:t>Handwerklich - technisches Verständnis </a:t>
            </a:r>
          </a:p>
          <a:p>
            <a:pPr marL="285750" indent="-285750">
              <a:lnSpc>
                <a:spcPct val="150000"/>
              </a:lnSpc>
              <a:buFont typeface="Arial" panose="020B0604020202020204" pitchFamily="34" charset="0"/>
              <a:buChar char="•"/>
            </a:pPr>
            <a:r>
              <a:rPr lang="de-DE" sz="2400">
                <a:latin typeface="Arial" panose="020B0604020202020204" pitchFamily="34" charset="0"/>
                <a:cs typeface="Arial" panose="020B0604020202020204" pitchFamily="34" charset="0"/>
              </a:rPr>
              <a:t>Logisches und visuelles Denkvermögen </a:t>
            </a:r>
          </a:p>
          <a:p>
            <a:pPr marL="285750" indent="-285750">
              <a:lnSpc>
                <a:spcPct val="150000"/>
              </a:lnSpc>
              <a:buFont typeface="Arial" panose="020B0604020202020204" pitchFamily="34" charset="0"/>
              <a:buChar char="•"/>
            </a:pPr>
            <a:r>
              <a:rPr lang="de-DE" sz="2400">
                <a:latin typeface="Arial" panose="020B0604020202020204" pitchFamily="34" charset="0"/>
                <a:cs typeface="Arial" panose="020B0604020202020204" pitchFamily="34" charset="0"/>
              </a:rPr>
              <a:t>Ständig neue Entwicklungen offen sein</a:t>
            </a:r>
          </a:p>
          <a:p>
            <a:pPr marL="285750" indent="-285750">
              <a:lnSpc>
                <a:spcPct val="150000"/>
              </a:lnSpc>
              <a:buFont typeface="Arial" panose="020B0604020202020204" pitchFamily="34" charset="0"/>
              <a:buChar char="•"/>
            </a:pPr>
            <a:r>
              <a:rPr lang="de-DE" sz="2400">
                <a:latin typeface="Arial" panose="020B0604020202020204" pitchFamily="34" charset="0"/>
                <a:cs typeface="Arial" panose="020B0604020202020204" pitchFamily="34" charset="0"/>
              </a:rPr>
              <a:t>IT-Verständnis und Sprachbeherrschung</a:t>
            </a:r>
          </a:p>
          <a:p>
            <a:pPr marL="285750" indent="-285750">
              <a:lnSpc>
                <a:spcPct val="150000"/>
              </a:lnSpc>
              <a:buFont typeface="Arial" panose="020B0604020202020204" pitchFamily="34" charset="0"/>
              <a:buChar char="•"/>
            </a:pPr>
            <a:r>
              <a:rPr lang="de-DE" sz="2400">
                <a:latin typeface="Arial" panose="020B0604020202020204" pitchFamily="34" charset="0"/>
                <a:cs typeface="Arial" panose="020B0604020202020204" pitchFamily="34" charset="0"/>
              </a:rPr>
              <a:t>Verantwortungsbewusstsein</a:t>
            </a:r>
          </a:p>
        </p:txBody>
      </p:sp>
      <p:pic>
        <p:nvPicPr>
          <p:cNvPr id="6" name="Grafik 5">
            <a:extLst>
              <a:ext uri="{FF2B5EF4-FFF2-40B4-BE49-F238E27FC236}">
                <a16:creationId xmlns:a16="http://schemas.microsoft.com/office/drawing/2014/main" id="{009CA952-BDBD-4808-AF07-C80E5F231C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9831" y="2262909"/>
            <a:ext cx="5767442" cy="4421706"/>
          </a:xfrm>
          <a:prstGeom prst="rect">
            <a:avLst/>
          </a:prstGeom>
        </p:spPr>
      </p:pic>
      <p:pic>
        <p:nvPicPr>
          <p:cNvPr id="8" name="Grafik 7">
            <a:extLst>
              <a:ext uri="{FF2B5EF4-FFF2-40B4-BE49-F238E27FC236}">
                <a16:creationId xmlns:a16="http://schemas.microsoft.com/office/drawing/2014/main" id="{7797689C-DF16-F8C5-35EE-2954852A4A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7051" y="345746"/>
            <a:ext cx="2648086" cy="781090"/>
          </a:xfrm>
          <a:prstGeom prst="rect">
            <a:avLst/>
          </a:prstGeom>
        </p:spPr>
      </p:pic>
      <p:pic>
        <p:nvPicPr>
          <p:cNvPr id="3" name="Grafik 2">
            <a:extLst>
              <a:ext uri="{FF2B5EF4-FFF2-40B4-BE49-F238E27FC236}">
                <a16:creationId xmlns:a16="http://schemas.microsoft.com/office/drawing/2014/main" id="{BC3D8B78-D8B4-CCF6-3DCE-D9D51FB764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638" y="418774"/>
            <a:ext cx="2978303" cy="635033"/>
          </a:xfrm>
          <a:prstGeom prst="rect">
            <a:avLst/>
          </a:prstGeom>
        </p:spPr>
      </p:pic>
    </p:spTree>
    <p:extLst>
      <p:ext uri="{BB962C8B-B14F-4D97-AF65-F5344CB8AC3E}">
        <p14:creationId xmlns:p14="http://schemas.microsoft.com/office/powerpoint/2010/main" val="3259332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8CCE6AE-C102-46B6-9BEE-5BF6A63DA5F4}"/>
              </a:ext>
            </a:extLst>
          </p:cNvPr>
          <p:cNvSpPr/>
          <p:nvPr/>
        </p:nvSpPr>
        <p:spPr>
          <a:xfrm>
            <a:off x="323273" y="2021869"/>
            <a:ext cx="11545454" cy="157018"/>
          </a:xfrm>
          <a:prstGeom prst="rect">
            <a:avLst/>
          </a:prstGeom>
          <a:gradFill flip="none" rotWithShape="1">
            <a:gsLst>
              <a:gs pos="0">
                <a:srgbClr val="FFC000"/>
              </a:gs>
              <a:gs pos="42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834E1865-B7D8-42F5-ACC5-2AC939906FF5}"/>
              </a:ext>
            </a:extLst>
          </p:cNvPr>
          <p:cNvSpPr txBox="1"/>
          <p:nvPr/>
        </p:nvSpPr>
        <p:spPr>
          <a:xfrm>
            <a:off x="323273" y="1421704"/>
            <a:ext cx="10221068" cy="569387"/>
          </a:xfrm>
          <a:prstGeom prst="rect">
            <a:avLst/>
          </a:prstGeom>
          <a:noFill/>
        </p:spPr>
        <p:txBody>
          <a:bodyPr wrap="none" rtlCol="0">
            <a:spAutoFit/>
          </a:bodyPr>
          <a:lstStyle/>
          <a:p>
            <a:r>
              <a:rPr lang="de-DE" sz="3100">
                <a:latin typeface="Arial" panose="020B0604020202020204" pitchFamily="34" charset="0"/>
                <a:cs typeface="Arial" panose="020B0604020202020204" pitchFamily="34" charset="0"/>
              </a:rPr>
              <a:t>Hat eine Berufsausbildung in der Elektrotechnik Zukunft?</a:t>
            </a:r>
            <a:endParaRPr lang="de-DE" sz="3100"/>
          </a:p>
        </p:txBody>
      </p:sp>
      <p:sp>
        <p:nvSpPr>
          <p:cNvPr id="9" name="Textfeld 8">
            <a:extLst>
              <a:ext uri="{FF2B5EF4-FFF2-40B4-BE49-F238E27FC236}">
                <a16:creationId xmlns:a16="http://schemas.microsoft.com/office/drawing/2014/main" id="{C1930798-9337-48FF-8254-ECB6AB51FBD2}"/>
              </a:ext>
            </a:extLst>
          </p:cNvPr>
          <p:cNvSpPr txBox="1"/>
          <p:nvPr/>
        </p:nvSpPr>
        <p:spPr>
          <a:xfrm>
            <a:off x="81715" y="6513400"/>
            <a:ext cx="1141659" cy="246221"/>
          </a:xfrm>
          <a:prstGeom prst="rect">
            <a:avLst/>
          </a:prstGeom>
          <a:noFill/>
        </p:spPr>
        <p:txBody>
          <a:bodyPr wrap="none" rtlCol="0">
            <a:spAutoFit/>
          </a:bodyPr>
          <a:lstStyle/>
          <a:p>
            <a:r>
              <a:rPr lang="de-DE" sz="1000"/>
              <a:t>Quelle: DQR 2021 </a:t>
            </a:r>
          </a:p>
        </p:txBody>
      </p:sp>
      <p:sp>
        <p:nvSpPr>
          <p:cNvPr id="10" name="Textfeld 9">
            <a:extLst>
              <a:ext uri="{FF2B5EF4-FFF2-40B4-BE49-F238E27FC236}">
                <a16:creationId xmlns:a16="http://schemas.microsoft.com/office/drawing/2014/main" id="{AA975EB9-79C2-47AB-96CD-02E21E2AC0FD}"/>
              </a:ext>
            </a:extLst>
          </p:cNvPr>
          <p:cNvSpPr txBox="1"/>
          <p:nvPr/>
        </p:nvSpPr>
        <p:spPr>
          <a:xfrm>
            <a:off x="7327555" y="2525795"/>
            <a:ext cx="4741754" cy="1107996"/>
          </a:xfrm>
          <a:prstGeom prst="rect">
            <a:avLst/>
          </a:prstGeom>
          <a:noFill/>
        </p:spPr>
        <p:txBody>
          <a:bodyPr wrap="square" rtlCol="0">
            <a:spAutoFit/>
          </a:bodyPr>
          <a:lstStyle/>
          <a:p>
            <a:r>
              <a:rPr lang="de-DE" i="1"/>
              <a:t>Das Einstiegsgehalt für Elektroniker beträgt üblicherweise zwischen 25.000 und 30.000 Euro jährlich</a:t>
            </a:r>
            <a:r>
              <a:rPr lang="de-DE"/>
              <a:t>. </a:t>
            </a:r>
          </a:p>
          <a:p>
            <a:r>
              <a:rPr lang="de-DE" sz="1200"/>
              <a:t>https://www.hays.de/jobprofile/elektroniker</a:t>
            </a:r>
          </a:p>
        </p:txBody>
      </p:sp>
      <p:sp>
        <p:nvSpPr>
          <p:cNvPr id="11" name="Textfeld 10">
            <a:extLst>
              <a:ext uri="{FF2B5EF4-FFF2-40B4-BE49-F238E27FC236}">
                <a16:creationId xmlns:a16="http://schemas.microsoft.com/office/drawing/2014/main" id="{DC8C1CAB-D7B4-4327-8213-9486687F05B1}"/>
              </a:ext>
            </a:extLst>
          </p:cNvPr>
          <p:cNvSpPr txBox="1"/>
          <p:nvPr/>
        </p:nvSpPr>
        <p:spPr>
          <a:xfrm>
            <a:off x="7550308" y="3778207"/>
            <a:ext cx="4741754" cy="1384995"/>
          </a:xfrm>
          <a:prstGeom prst="rect">
            <a:avLst/>
          </a:prstGeom>
          <a:noFill/>
        </p:spPr>
        <p:txBody>
          <a:bodyPr wrap="square" rtlCol="0">
            <a:spAutoFit/>
          </a:bodyPr>
          <a:lstStyle/>
          <a:p>
            <a:r>
              <a:rPr lang="de-DE">
                <a:latin typeface="Bell MT" panose="02020503060305020303" pitchFamily="18" charset="0"/>
              </a:rPr>
              <a:t>Laut </a:t>
            </a:r>
            <a:r>
              <a:rPr lang="de-DE" err="1">
                <a:latin typeface="Bell MT" panose="02020503060305020303" pitchFamily="18" charset="0"/>
              </a:rPr>
              <a:t>BerufeNet</a:t>
            </a:r>
            <a:r>
              <a:rPr lang="de-DE">
                <a:latin typeface="Bell MT" panose="02020503060305020303" pitchFamily="18" charset="0"/>
              </a:rPr>
              <a:t> beträgt die durch-</a:t>
            </a:r>
          </a:p>
          <a:p>
            <a:r>
              <a:rPr lang="de-DE">
                <a:latin typeface="Bell MT" panose="02020503060305020303" pitchFamily="18" charset="0"/>
              </a:rPr>
              <a:t>schnittliche monatliche Bruttogrund-</a:t>
            </a:r>
          </a:p>
          <a:p>
            <a:r>
              <a:rPr lang="de-DE" err="1">
                <a:latin typeface="Bell MT" panose="02020503060305020303" pitchFamily="18" charset="0"/>
              </a:rPr>
              <a:t>vergütung</a:t>
            </a:r>
            <a:r>
              <a:rPr lang="de-DE">
                <a:latin typeface="Bell MT" panose="02020503060305020303" pitchFamily="18" charset="0"/>
              </a:rPr>
              <a:t> von Elektrotechnikermeister</a:t>
            </a:r>
          </a:p>
          <a:p>
            <a:r>
              <a:rPr lang="de-DE">
                <a:latin typeface="Bell MT" panose="02020503060305020303" pitchFamily="18" charset="0"/>
              </a:rPr>
              <a:t>4.005 Euro bis 4.465 Euro.</a:t>
            </a:r>
          </a:p>
          <a:p>
            <a:r>
              <a:rPr lang="de-DE" sz="1200"/>
              <a:t>https://karriere-und-bildung.de/elektromeister-gehalt/</a:t>
            </a:r>
          </a:p>
        </p:txBody>
      </p:sp>
      <p:sp>
        <p:nvSpPr>
          <p:cNvPr id="12" name="Textfeld 11">
            <a:extLst>
              <a:ext uri="{FF2B5EF4-FFF2-40B4-BE49-F238E27FC236}">
                <a16:creationId xmlns:a16="http://schemas.microsoft.com/office/drawing/2014/main" id="{246FE586-293A-4928-92B9-B77FFC1593F8}"/>
              </a:ext>
            </a:extLst>
          </p:cNvPr>
          <p:cNvSpPr txBox="1"/>
          <p:nvPr/>
        </p:nvSpPr>
        <p:spPr>
          <a:xfrm>
            <a:off x="7550308" y="5436182"/>
            <a:ext cx="4519001" cy="1200329"/>
          </a:xfrm>
          <a:prstGeom prst="rect">
            <a:avLst/>
          </a:prstGeom>
          <a:noFill/>
        </p:spPr>
        <p:txBody>
          <a:bodyPr wrap="square" rtlCol="0">
            <a:spAutoFit/>
          </a:bodyPr>
          <a:lstStyle/>
          <a:p>
            <a:r>
              <a:rPr lang="de-DE">
                <a:latin typeface="Centaur" panose="02030504050205020304" pitchFamily="18" charset="0"/>
                <a:ea typeface="HGGothicE" panose="020B0400000000000000" pitchFamily="49" charset="-128"/>
              </a:rPr>
              <a:t>Laut Gehaltsvergleich.com beträgt das </a:t>
            </a:r>
          </a:p>
          <a:p>
            <a:r>
              <a:rPr lang="de-DE">
                <a:latin typeface="Centaur" panose="02030504050205020304" pitchFamily="18" charset="0"/>
                <a:ea typeface="HGGothicE" panose="020B0400000000000000" pitchFamily="49" charset="-128"/>
              </a:rPr>
              <a:t>Einkommen für Elektromeister in </a:t>
            </a:r>
          </a:p>
          <a:p>
            <a:r>
              <a:rPr lang="de-DE">
                <a:latin typeface="Centaur" panose="02030504050205020304" pitchFamily="18" charset="0"/>
                <a:ea typeface="HGGothicE" panose="020B0400000000000000" pitchFamily="49" charset="-128"/>
              </a:rPr>
              <a:t>der Industrie zwischen 2713 Euro und </a:t>
            </a:r>
          </a:p>
          <a:p>
            <a:r>
              <a:rPr lang="de-DE">
                <a:latin typeface="Centaur" panose="02030504050205020304" pitchFamily="18" charset="0"/>
                <a:ea typeface="HGGothicE" panose="020B0400000000000000" pitchFamily="49" charset="-128"/>
              </a:rPr>
              <a:t>5532 Euro Brutto pro Monat</a:t>
            </a:r>
          </a:p>
        </p:txBody>
      </p:sp>
      <p:pic>
        <p:nvPicPr>
          <p:cNvPr id="8" name="Grafik 7">
            <a:extLst>
              <a:ext uri="{FF2B5EF4-FFF2-40B4-BE49-F238E27FC236}">
                <a16:creationId xmlns:a16="http://schemas.microsoft.com/office/drawing/2014/main" id="{A4E4EE28-902B-4453-A4E1-B4BE8DA4E1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691" y="2221975"/>
            <a:ext cx="7080542" cy="4332204"/>
          </a:xfrm>
          <a:prstGeom prst="rect">
            <a:avLst/>
          </a:prstGeom>
        </p:spPr>
      </p:pic>
      <p:pic>
        <p:nvPicPr>
          <p:cNvPr id="6" name="Grafik 5">
            <a:extLst>
              <a:ext uri="{FF2B5EF4-FFF2-40B4-BE49-F238E27FC236}">
                <a16:creationId xmlns:a16="http://schemas.microsoft.com/office/drawing/2014/main" id="{4007A346-B09C-0C43-3B6E-015B32B26E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1490" y="234680"/>
            <a:ext cx="2648086" cy="781090"/>
          </a:xfrm>
          <a:prstGeom prst="rect">
            <a:avLst/>
          </a:prstGeom>
        </p:spPr>
      </p:pic>
      <p:pic>
        <p:nvPicPr>
          <p:cNvPr id="3" name="Grafik 2">
            <a:extLst>
              <a:ext uri="{FF2B5EF4-FFF2-40B4-BE49-F238E27FC236}">
                <a16:creationId xmlns:a16="http://schemas.microsoft.com/office/drawing/2014/main" id="{D35003B9-043D-0A7E-F9A7-A1BA7C5E13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638" y="418774"/>
            <a:ext cx="2978303" cy="635033"/>
          </a:xfrm>
          <a:prstGeom prst="rect">
            <a:avLst/>
          </a:prstGeom>
        </p:spPr>
      </p:pic>
    </p:spTree>
    <p:extLst>
      <p:ext uri="{BB962C8B-B14F-4D97-AF65-F5344CB8AC3E}">
        <p14:creationId xmlns:p14="http://schemas.microsoft.com/office/powerpoint/2010/main" val="1169049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8CCE6AE-C102-46B6-9BEE-5BF6A63DA5F4}"/>
              </a:ext>
            </a:extLst>
          </p:cNvPr>
          <p:cNvSpPr/>
          <p:nvPr/>
        </p:nvSpPr>
        <p:spPr>
          <a:xfrm>
            <a:off x="323273" y="2021869"/>
            <a:ext cx="11545454" cy="157018"/>
          </a:xfrm>
          <a:prstGeom prst="rect">
            <a:avLst/>
          </a:prstGeom>
          <a:gradFill flip="none" rotWithShape="1">
            <a:gsLst>
              <a:gs pos="0">
                <a:srgbClr val="FFC000"/>
              </a:gs>
              <a:gs pos="42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834E1865-B7D8-42F5-ACC5-2AC939906FF5}"/>
              </a:ext>
            </a:extLst>
          </p:cNvPr>
          <p:cNvSpPr txBox="1"/>
          <p:nvPr/>
        </p:nvSpPr>
        <p:spPr>
          <a:xfrm>
            <a:off x="295485" y="2629402"/>
            <a:ext cx="5734775" cy="1523494"/>
          </a:xfrm>
          <a:prstGeom prst="rect">
            <a:avLst/>
          </a:prstGeom>
          <a:noFill/>
        </p:spPr>
        <p:txBody>
          <a:bodyPr wrap="none" rtlCol="0">
            <a:spAutoFit/>
          </a:bodyPr>
          <a:lstStyle/>
          <a:p>
            <a:r>
              <a:rPr lang="de-DE" sz="3100">
                <a:latin typeface="Arial" panose="020B0604020202020204" pitchFamily="34" charset="0"/>
                <a:cs typeface="Arial" panose="020B0604020202020204" pitchFamily="34" charset="0"/>
              </a:rPr>
              <a:t>Danke für ihre Aufmerksamkeit!</a:t>
            </a:r>
          </a:p>
          <a:p>
            <a:endParaRPr lang="de-DE" sz="3100">
              <a:latin typeface="Arial" panose="020B0604020202020204" pitchFamily="34" charset="0"/>
              <a:cs typeface="Arial" panose="020B0604020202020204" pitchFamily="34" charset="0"/>
            </a:endParaRPr>
          </a:p>
          <a:p>
            <a:r>
              <a:rPr lang="de-DE" sz="3100">
                <a:latin typeface="Arial" panose="020B0604020202020204" pitchFamily="34" charset="0"/>
                <a:cs typeface="Arial" panose="020B0604020202020204" pitchFamily="34" charset="0"/>
              </a:rPr>
              <a:t>Haben sie noch Fragen?</a:t>
            </a:r>
          </a:p>
        </p:txBody>
      </p:sp>
      <p:pic>
        <p:nvPicPr>
          <p:cNvPr id="6" name="Grafik 5">
            <a:extLst>
              <a:ext uri="{FF2B5EF4-FFF2-40B4-BE49-F238E27FC236}">
                <a16:creationId xmlns:a16="http://schemas.microsoft.com/office/drawing/2014/main" id="{57955700-9545-4DDE-6535-40E84D27FB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2290" y="173385"/>
            <a:ext cx="2648086" cy="781090"/>
          </a:xfrm>
          <a:prstGeom prst="rect">
            <a:avLst/>
          </a:prstGeom>
        </p:spPr>
      </p:pic>
      <p:pic>
        <p:nvPicPr>
          <p:cNvPr id="4" name="Grafik 3">
            <a:extLst>
              <a:ext uri="{FF2B5EF4-FFF2-40B4-BE49-F238E27FC236}">
                <a16:creationId xmlns:a16="http://schemas.microsoft.com/office/drawing/2014/main" id="{F09383B4-99CB-3765-D90D-4A2037C4EC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638" y="418774"/>
            <a:ext cx="2978303" cy="635033"/>
          </a:xfrm>
          <a:prstGeom prst="rect">
            <a:avLst/>
          </a:prstGeom>
        </p:spPr>
      </p:pic>
    </p:spTree>
    <p:extLst>
      <p:ext uri="{BB962C8B-B14F-4D97-AF65-F5344CB8AC3E}">
        <p14:creationId xmlns:p14="http://schemas.microsoft.com/office/powerpoint/2010/main" val="717518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PlaceHolder 1"/>
          <p:cNvSpPr>
            <a:spLocks noGrp="1"/>
          </p:cNvSpPr>
          <p:nvPr>
            <p:ph type="title"/>
          </p:nvPr>
        </p:nvSpPr>
        <p:spPr>
          <a:xfrm>
            <a:off x="2327160" y="217440"/>
            <a:ext cx="7414920" cy="711000"/>
          </a:xfrm>
          <a:prstGeom prst="rect">
            <a:avLst/>
          </a:prstGeom>
          <a:noFill/>
          <a:ln w="0">
            <a:noFill/>
          </a:ln>
        </p:spPr>
        <p:txBody>
          <a:bodyPr lIns="91440" tIns="45720" rIns="91440" bIns="45720" anchor="ctr">
            <a:noAutofit/>
          </a:bodyPr>
          <a:lstStyle/>
          <a:p>
            <a:pPr indent="0">
              <a:lnSpc>
                <a:spcPct val="100000"/>
              </a:lnSpc>
              <a:buNone/>
            </a:pPr>
            <a:r>
              <a:rPr lang="de-DE" sz="2400" b="1" u="none" strike="noStrike">
                <a:solidFill>
                  <a:schemeClr val="dk1"/>
                </a:solidFill>
                <a:effectLst/>
                <a:uFillTx/>
                <a:latin typeface="Calibri"/>
                <a:ea typeface="Calibri"/>
              </a:rPr>
              <a:t>Angebote der Elisabeth Selbert Schule</a:t>
            </a:r>
            <a:endParaRPr lang="de-DE" sz="2400" b="0" u="none" strike="noStrike">
              <a:solidFill>
                <a:srgbClr val="000000"/>
              </a:solidFill>
              <a:effectLst/>
              <a:uFillTx/>
              <a:latin typeface="Arial"/>
            </a:endParaRPr>
          </a:p>
        </p:txBody>
      </p:sp>
      <p:cxnSp>
        <p:nvCxnSpPr>
          <p:cNvPr id="171" name="Google Shape;288;p4"/>
          <p:cNvCxnSpPr>
            <a:stCxn id="172" idx="0"/>
            <a:endCxn id="173" idx="2"/>
          </p:cNvCxnSpPr>
          <p:nvPr/>
        </p:nvCxnSpPr>
        <p:spPr>
          <a:xfrm flipV="1">
            <a:off x="6905640" y="3724200"/>
            <a:ext cx="360" cy="57600"/>
          </a:xfrm>
          <a:prstGeom prst="straightConnector1">
            <a:avLst/>
          </a:prstGeom>
          <a:ln w="19050">
            <a:solidFill>
              <a:srgbClr val="000000"/>
            </a:solidFill>
            <a:round/>
          </a:ln>
        </p:spPr>
      </p:cxnSp>
      <p:cxnSp>
        <p:nvCxnSpPr>
          <p:cNvPr id="174" name="Google Shape;290;p4"/>
          <p:cNvCxnSpPr/>
          <p:nvPr/>
        </p:nvCxnSpPr>
        <p:spPr>
          <a:xfrm flipH="1" flipV="1">
            <a:off x="9691320" y="1988640"/>
            <a:ext cx="5400" cy="864000"/>
          </a:xfrm>
          <a:prstGeom prst="straightConnector1">
            <a:avLst/>
          </a:prstGeom>
          <a:ln w="19050">
            <a:solidFill>
              <a:srgbClr val="000000"/>
            </a:solidFill>
            <a:round/>
            <a:tailEnd type="triangle" w="med" len="med"/>
          </a:ln>
        </p:spPr>
      </p:cxnSp>
      <p:cxnSp>
        <p:nvCxnSpPr>
          <p:cNvPr id="175" name="Google Shape;292;p4"/>
          <p:cNvCxnSpPr/>
          <p:nvPr/>
        </p:nvCxnSpPr>
        <p:spPr>
          <a:xfrm flipV="1">
            <a:off x="4655640" y="6022800"/>
            <a:ext cx="360" cy="208440"/>
          </a:xfrm>
          <a:prstGeom prst="straightConnector1">
            <a:avLst/>
          </a:prstGeom>
          <a:ln w="19050">
            <a:solidFill>
              <a:srgbClr val="000000"/>
            </a:solidFill>
            <a:round/>
          </a:ln>
        </p:spPr>
      </p:cxnSp>
      <p:cxnSp>
        <p:nvCxnSpPr>
          <p:cNvPr id="176" name="Google Shape;294;p4"/>
          <p:cNvCxnSpPr/>
          <p:nvPr/>
        </p:nvCxnSpPr>
        <p:spPr>
          <a:xfrm flipH="1" flipV="1">
            <a:off x="8256000" y="1998000"/>
            <a:ext cx="5400" cy="432000"/>
          </a:xfrm>
          <a:prstGeom prst="straightConnector1">
            <a:avLst/>
          </a:prstGeom>
          <a:ln w="19050">
            <a:solidFill>
              <a:srgbClr val="000000"/>
            </a:solidFill>
            <a:prstDash val="dash"/>
            <a:round/>
            <a:tailEnd type="triangle" w="med" len="med"/>
          </a:ln>
        </p:spPr>
      </p:cxnSp>
      <p:cxnSp>
        <p:nvCxnSpPr>
          <p:cNvPr id="177" name="Google Shape;297;p4"/>
          <p:cNvCxnSpPr/>
          <p:nvPr/>
        </p:nvCxnSpPr>
        <p:spPr>
          <a:xfrm flipV="1">
            <a:off x="2903880" y="6021000"/>
            <a:ext cx="360" cy="208440"/>
          </a:xfrm>
          <a:prstGeom prst="straightConnector1">
            <a:avLst/>
          </a:prstGeom>
          <a:ln w="19050">
            <a:solidFill>
              <a:srgbClr val="000000"/>
            </a:solidFill>
            <a:round/>
          </a:ln>
        </p:spPr>
      </p:cxnSp>
      <p:cxnSp>
        <p:nvCxnSpPr>
          <p:cNvPr id="178" name="Google Shape;298;p4"/>
          <p:cNvCxnSpPr/>
          <p:nvPr/>
        </p:nvCxnSpPr>
        <p:spPr>
          <a:xfrm flipV="1">
            <a:off x="6913920" y="6021000"/>
            <a:ext cx="360" cy="208440"/>
          </a:xfrm>
          <a:prstGeom prst="straightConnector1">
            <a:avLst/>
          </a:prstGeom>
          <a:ln w="19050">
            <a:solidFill>
              <a:srgbClr val="000000"/>
            </a:solidFill>
            <a:round/>
          </a:ln>
        </p:spPr>
      </p:cxnSp>
      <p:cxnSp>
        <p:nvCxnSpPr>
          <p:cNvPr id="179" name="Google Shape;299;p4"/>
          <p:cNvCxnSpPr/>
          <p:nvPr/>
        </p:nvCxnSpPr>
        <p:spPr>
          <a:xfrm>
            <a:off x="8261040" y="2484000"/>
            <a:ext cx="721080" cy="4320"/>
          </a:xfrm>
          <a:prstGeom prst="straightConnector1">
            <a:avLst/>
          </a:prstGeom>
          <a:ln w="19050">
            <a:solidFill>
              <a:srgbClr val="000000"/>
            </a:solidFill>
            <a:prstDash val="dash"/>
            <a:round/>
            <a:tailEnd type="triangle" w="med" len="med"/>
          </a:ln>
        </p:spPr>
      </p:cxnSp>
      <p:pic>
        <p:nvPicPr>
          <p:cNvPr id="180" name="Grafik 2" descr="Ein Bild, das Text, Regenbogen, Screenshot, Schrift enthält.&#10;&#10;Beschreibung automatisch generiert."/>
          <p:cNvPicPr/>
          <p:nvPr/>
        </p:nvPicPr>
        <p:blipFill>
          <a:blip r:embed="rId3" cstate="email">
            <a:extLst>
              <a:ext uri="{28A0092B-C50C-407E-A947-70E740481C1C}">
                <a14:useLocalDpi xmlns:a14="http://schemas.microsoft.com/office/drawing/2010/main"/>
              </a:ext>
            </a:extLst>
          </a:blip>
          <a:srcRect/>
          <a:stretch/>
        </p:blipFill>
        <p:spPr>
          <a:xfrm>
            <a:off x="8204160" y="-4680"/>
            <a:ext cx="2461680" cy="1312200"/>
          </a:xfrm>
          <a:prstGeom prst="rect">
            <a:avLst/>
          </a:prstGeom>
          <a:noFill/>
          <a:ln w="0">
            <a:noFill/>
          </a:ln>
        </p:spPr>
      </p:pic>
      <p:grpSp>
        <p:nvGrpSpPr>
          <p:cNvPr id="181" name="Group 3"/>
          <p:cNvGrpSpPr/>
          <p:nvPr/>
        </p:nvGrpSpPr>
        <p:grpSpPr>
          <a:xfrm>
            <a:off x="2280000" y="1391760"/>
            <a:ext cx="8280360" cy="5349960"/>
            <a:chOff x="756000" y="1391760"/>
            <a:chExt cx="8280360" cy="5349960"/>
          </a:xfrm>
        </p:grpSpPr>
        <p:cxnSp>
          <p:nvCxnSpPr>
            <p:cNvPr id="182" name="Google Shape;282;p4"/>
            <p:cNvCxnSpPr/>
            <p:nvPr/>
          </p:nvCxnSpPr>
          <p:spPr>
            <a:xfrm flipH="1" flipV="1">
              <a:off x="1470240" y="1988640"/>
              <a:ext cx="5760" cy="2016720"/>
            </a:xfrm>
            <a:prstGeom prst="straightConnector1">
              <a:avLst/>
            </a:prstGeom>
            <a:ln w="19050">
              <a:solidFill>
                <a:srgbClr val="000000"/>
              </a:solidFill>
              <a:round/>
              <a:tailEnd type="triangle" w="med" len="med"/>
            </a:ln>
          </p:spPr>
        </p:cxnSp>
        <p:sp>
          <p:nvSpPr>
            <p:cNvPr id="183" name="Google Shape;284;p4"/>
            <p:cNvSpPr/>
            <p:nvPr/>
          </p:nvSpPr>
          <p:spPr>
            <a:xfrm>
              <a:off x="901800" y="1422000"/>
              <a:ext cx="6118200" cy="57600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Allgemeine Fachhochschulreife</a:t>
              </a:r>
              <a:endParaRPr lang="de-DE" sz="1600" b="0" u="none" strike="noStrike">
                <a:solidFill>
                  <a:srgbClr val="000000"/>
                </a:solidFill>
                <a:effectLst/>
                <a:uFillTx/>
                <a:latin typeface="Arial"/>
              </a:endParaRPr>
            </a:p>
          </p:txBody>
        </p:sp>
        <p:sp>
          <p:nvSpPr>
            <p:cNvPr id="184" name="Google Shape;286;p4"/>
            <p:cNvSpPr/>
            <p:nvPr/>
          </p:nvSpPr>
          <p:spPr>
            <a:xfrm>
              <a:off x="756000" y="6229440"/>
              <a:ext cx="8280360" cy="51228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de-DE" sz="1600" b="1" u="none" strike="noStrike">
                  <a:solidFill>
                    <a:srgbClr val="000000"/>
                  </a:solidFill>
                  <a:effectLst/>
                  <a:uFillTx/>
                  <a:latin typeface="Calibri"/>
                  <a:ea typeface="Calibri"/>
                </a:rPr>
                <a:t>Mittlerer Schulabschluss (MSA)</a:t>
              </a:r>
              <a:endParaRPr lang="de-DE" sz="1600" b="0" u="none" strike="noStrike">
                <a:solidFill>
                  <a:srgbClr val="000000"/>
                </a:solidFill>
                <a:effectLst/>
                <a:uFillTx/>
                <a:latin typeface="Arial"/>
              </a:endParaRPr>
            </a:p>
          </p:txBody>
        </p:sp>
        <p:sp>
          <p:nvSpPr>
            <p:cNvPr id="172" name="Google Shape;287;p4"/>
            <p:cNvSpPr/>
            <p:nvPr/>
          </p:nvSpPr>
          <p:spPr>
            <a:xfrm>
              <a:off x="4662000" y="3781440"/>
              <a:ext cx="1439640" cy="2239200"/>
            </a:xfrm>
            <a:prstGeom prst="rect">
              <a:avLst/>
            </a:prstGeom>
            <a:solidFill>
              <a:srgbClr val="76923C"/>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Duale Berufs-ausbildung</a:t>
              </a:r>
              <a:endParaRPr lang="de-DE" sz="1600" b="0" u="none" strike="noStrike">
                <a:solidFill>
                  <a:srgbClr val="FFFFFF"/>
                </a:solidFill>
                <a:effectLst/>
                <a:uFillTx/>
                <a:latin typeface="Arial"/>
              </a:endParaRPr>
            </a:p>
            <a:p>
              <a:pPr algn="ctr">
                <a:lnSpc>
                  <a:spcPct val="100000"/>
                </a:lnSpc>
                <a:tabLst>
                  <a:tab pos="0" algn="l"/>
                </a:tabLst>
              </a:pPr>
              <a:endParaRPr lang="de-DE" sz="1600" b="0" u="none" strike="noStrike">
                <a:solidFill>
                  <a:srgbClr val="FFFFFF"/>
                </a:solidFill>
                <a:effectLst/>
                <a:uFillTx/>
                <a:latin typeface="Arial"/>
              </a:endParaRPr>
            </a:p>
            <a:p>
              <a:pPr marL="92160" indent="-92160">
                <a:lnSpc>
                  <a:spcPct val="100000"/>
                </a:lnSpc>
                <a:buClr>
                  <a:srgbClr val="000000"/>
                </a:buClr>
                <a:buFont typeface="Calibri"/>
                <a:buChar char="-"/>
                <a:tabLst>
                  <a:tab pos="0" algn="l"/>
                </a:tabLst>
              </a:pPr>
              <a:r>
                <a:rPr lang="de-DE" sz="1200" b="1" u="none" strike="noStrike">
                  <a:solidFill>
                    <a:schemeClr val="dk1"/>
                  </a:solidFill>
                  <a:effectLst/>
                  <a:uFillTx/>
                  <a:latin typeface="Calibri"/>
                  <a:ea typeface="Calibri"/>
                </a:rPr>
                <a:t>Wirtschaft und Verwaltung</a:t>
              </a:r>
              <a:endParaRPr lang="de-DE" sz="1200" b="0" u="none" strike="noStrike">
                <a:solidFill>
                  <a:srgbClr val="FFFFFF"/>
                </a:solidFill>
                <a:effectLst/>
                <a:uFillTx/>
                <a:latin typeface="Arial"/>
              </a:endParaRPr>
            </a:p>
            <a:p>
              <a:pPr marL="171360" indent="-95400">
                <a:lnSpc>
                  <a:spcPct val="100000"/>
                </a:lnSpc>
                <a:tabLst>
                  <a:tab pos="0" algn="l"/>
                </a:tabLst>
              </a:pPr>
              <a:endParaRPr lang="de-DE" sz="1200" b="0" u="none" strike="noStrike">
                <a:solidFill>
                  <a:srgbClr val="FFFFFF"/>
                </a:solidFill>
                <a:effectLst/>
                <a:uFillTx/>
                <a:latin typeface="Arial"/>
              </a:endParaRPr>
            </a:p>
          </p:txBody>
        </p:sp>
        <p:sp>
          <p:nvSpPr>
            <p:cNvPr id="185" name="Google Shape;280;p4"/>
            <p:cNvSpPr/>
            <p:nvPr/>
          </p:nvSpPr>
          <p:spPr>
            <a:xfrm>
              <a:off x="2412000" y="3201840"/>
              <a:ext cx="1439640" cy="2819160"/>
            </a:xfrm>
            <a:prstGeom prst="rect">
              <a:avLst/>
            </a:prstGeom>
            <a:solidFill>
              <a:srgbClr val="66FFFF"/>
            </a:solidFill>
            <a:ln w="0">
              <a:noFill/>
            </a:ln>
          </p:spPr>
          <p:style>
            <a:lnRef idx="0">
              <a:scrgbClr r="0" g="0" b="0"/>
            </a:lnRef>
            <a:fillRef idx="0">
              <a:scrgbClr r="0" g="0" b="0"/>
            </a:fillRef>
            <a:effectRef idx="0">
              <a:scrgbClr r="0" g="0" b="0"/>
            </a:effectRef>
            <a:fontRef idx="minor"/>
          </p:style>
          <p:txBody>
            <a:bodyPr lIns="91440" tIns="45720" rIns="91440" bIns="45720"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Höhere Berufs-</a:t>
              </a:r>
              <a:r>
                <a:rPr sz="1600"/>
                <a:t/>
              </a:r>
              <a:br>
                <a:rPr sz="1600"/>
              </a:br>
              <a:r>
                <a:rPr lang="de-DE" sz="1600" b="1" u="none" strike="noStrike" err="1">
                  <a:solidFill>
                    <a:schemeClr val="dk1"/>
                  </a:solidFill>
                  <a:effectLst/>
                  <a:uFillTx/>
                  <a:latin typeface="Calibri"/>
                  <a:ea typeface="Calibri"/>
                </a:rPr>
                <a:t>fachschule</a:t>
              </a:r>
              <a:r>
                <a:rPr sz="1600"/>
                <a:t/>
              </a:r>
              <a:br>
                <a:rPr sz="1600"/>
              </a:br>
              <a:endParaRPr lang="de-DE" sz="1600" b="0" u="none" strike="noStrike">
                <a:solidFill>
                  <a:srgbClr val="000000"/>
                </a:solidFill>
                <a:effectLst/>
                <a:uFillTx/>
                <a:latin typeface="Arial"/>
              </a:endParaRPr>
            </a:p>
            <a:p>
              <a:pPr marL="180975" indent="-180975">
                <a:lnSpc>
                  <a:spcPct val="100000"/>
                </a:lnSpc>
                <a:buClr>
                  <a:srgbClr val="000000"/>
                </a:buClr>
                <a:buFont typeface="Arial"/>
                <a:buChar char="-"/>
                <a:tabLst>
                  <a:tab pos="0" algn="l"/>
                </a:tabLst>
              </a:pPr>
              <a:r>
                <a:rPr lang="de-DE" sz="1200" b="0" u="none" strike="noStrike">
                  <a:solidFill>
                    <a:schemeClr val="dk1"/>
                  </a:solidFill>
                  <a:effectLst/>
                  <a:uFillTx/>
                  <a:latin typeface="Calibri"/>
                  <a:ea typeface="Calibri"/>
                </a:rPr>
                <a:t>Fremdsprachen-</a:t>
              </a:r>
              <a:r>
                <a:rPr sz="1200"/>
                <a:t/>
              </a:r>
              <a:br>
                <a:rPr sz="1200"/>
              </a:br>
              <a:r>
                <a:rPr lang="de-DE" sz="1200" b="0" u="none" strike="noStrike">
                  <a:solidFill>
                    <a:schemeClr val="dk1"/>
                  </a:solidFill>
                  <a:effectLst/>
                  <a:uFillTx/>
                  <a:latin typeface="Calibri"/>
                  <a:ea typeface="Calibri"/>
                </a:rPr>
                <a:t> </a:t>
              </a:r>
              <a:r>
                <a:rPr lang="de-DE" sz="1200" b="0" u="none" strike="noStrike" err="1">
                  <a:solidFill>
                    <a:schemeClr val="dk1"/>
                  </a:solidFill>
                  <a:effectLst/>
                  <a:uFillTx/>
                  <a:latin typeface="Calibri"/>
                  <a:ea typeface="Calibri"/>
                </a:rPr>
                <a:t>assistenz</a:t>
              </a:r>
              <a:endParaRPr lang="de-DE" sz="1200" b="0" u="none" strike="noStrike" err="1">
                <a:solidFill>
                  <a:schemeClr val="dk1"/>
                </a:solidFill>
                <a:effectLst/>
                <a:uFillTx/>
                <a:latin typeface="Arial"/>
                <a:cs typeface="Arial"/>
              </a:endParaRPr>
            </a:p>
            <a:p>
              <a:pPr>
                <a:lnSpc>
                  <a:spcPct val="100000"/>
                </a:lnSpc>
                <a:tabLst>
                  <a:tab pos="0" algn="l"/>
                </a:tabLst>
              </a:pPr>
              <a:endParaRPr lang="de-DE" sz="1200" b="0" u="none" strike="noStrike">
                <a:solidFill>
                  <a:srgbClr val="000000"/>
                </a:solidFill>
                <a:effectLst/>
                <a:uFillTx/>
                <a:latin typeface="Arial"/>
              </a:endParaRPr>
            </a:p>
            <a:p>
              <a:pPr marL="170815" indent="-170815">
                <a:buClr>
                  <a:srgbClr val="000000"/>
                </a:buClr>
                <a:buFont typeface="Arial"/>
                <a:buChar char="-"/>
                <a:tabLst>
                  <a:tab pos="0" algn="l"/>
                </a:tabLst>
              </a:pPr>
              <a:r>
                <a:rPr lang="de-DE" sz="1200">
                  <a:solidFill>
                    <a:schemeClr val="dk1"/>
                  </a:solidFill>
                  <a:latin typeface="Calibri"/>
                  <a:ea typeface="Calibri"/>
                </a:rPr>
                <a:t>Sozialassistenz </a:t>
              </a:r>
              <a:endParaRPr lang="de-DE" sz="1200" b="0" u="none" strike="noStrike">
                <a:solidFill>
                  <a:schemeClr val="dk1"/>
                </a:solidFill>
                <a:effectLst/>
                <a:uFillTx/>
                <a:latin typeface="Calibri"/>
                <a:ea typeface="Calibri"/>
                <a:cs typeface="Calibri"/>
              </a:endParaRPr>
            </a:p>
          </p:txBody>
        </p:sp>
        <p:sp>
          <p:nvSpPr>
            <p:cNvPr id="173" name="Google Shape;281;p4"/>
            <p:cNvSpPr/>
            <p:nvPr/>
          </p:nvSpPr>
          <p:spPr>
            <a:xfrm>
              <a:off x="4662000" y="2808000"/>
              <a:ext cx="1439640" cy="916200"/>
            </a:xfrm>
            <a:prstGeom prst="rect">
              <a:avLst/>
            </a:prstGeom>
            <a:solidFill>
              <a:srgbClr val="66CCFF"/>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Fachober-</a:t>
              </a:r>
              <a:r>
                <a:rPr sz="1600"/>
                <a:t/>
              </a:r>
              <a:br>
                <a:rPr sz="1600"/>
              </a:br>
              <a:r>
                <a:rPr lang="de-DE" sz="1600" b="1" u="none" strike="noStrike">
                  <a:solidFill>
                    <a:schemeClr val="dk1"/>
                  </a:solidFill>
                  <a:effectLst/>
                  <a:uFillTx/>
                  <a:latin typeface="Calibri"/>
                  <a:ea typeface="Calibri"/>
                </a:rPr>
                <a:t>schule (B)</a:t>
              </a:r>
              <a:endParaRPr lang="de-DE" sz="1600" b="0" u="none" strike="noStrike">
                <a:solidFill>
                  <a:srgbClr val="000000"/>
                </a:solidFill>
                <a:effectLst/>
                <a:uFillTx/>
                <a:latin typeface="Arial"/>
              </a:endParaRPr>
            </a:p>
          </p:txBody>
        </p:sp>
        <p:cxnSp>
          <p:nvCxnSpPr>
            <p:cNvPr id="186" name="Google Shape;289;p4"/>
            <p:cNvCxnSpPr>
              <a:stCxn id="173" idx="0"/>
            </p:cNvCxnSpPr>
            <p:nvPr/>
          </p:nvCxnSpPr>
          <p:spPr>
            <a:xfrm flipH="1" flipV="1">
              <a:off x="5376600" y="2028600"/>
              <a:ext cx="5400" cy="779760"/>
            </a:xfrm>
            <a:prstGeom prst="straightConnector1">
              <a:avLst/>
            </a:prstGeom>
            <a:ln w="19050">
              <a:solidFill>
                <a:srgbClr val="000000"/>
              </a:solidFill>
              <a:round/>
              <a:tailEnd type="triangle" w="med" len="med"/>
            </a:ln>
          </p:spPr>
        </p:cxnSp>
        <p:sp>
          <p:nvSpPr>
            <p:cNvPr id="187" name="Google Shape;291;p4"/>
            <p:cNvSpPr/>
            <p:nvPr/>
          </p:nvSpPr>
          <p:spPr>
            <a:xfrm>
              <a:off x="7452720" y="2012400"/>
              <a:ext cx="1424520" cy="2355840"/>
            </a:xfrm>
            <a:prstGeom prst="rect">
              <a:avLst/>
            </a:prstGeom>
            <a:solidFill>
              <a:srgbClr val="8CB3E3"/>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de-DE" sz="1600" b="1" u="none" strike="noStrike">
                  <a:solidFill>
                    <a:schemeClr val="dk1"/>
                  </a:solidFill>
                  <a:effectLst/>
                  <a:uFillTx/>
                  <a:latin typeface="Calibri"/>
                  <a:ea typeface="Calibri"/>
                </a:rPr>
                <a:t>Fachschule für Sozialwesen</a:t>
              </a:r>
              <a:r>
                <a:rPr sz="1600"/>
                <a:t/>
              </a:r>
              <a:br>
                <a:rPr sz="1600"/>
              </a:br>
              <a:r>
                <a:rPr lang="de-DE" sz="1600" b="1" u="none" strike="noStrike">
                  <a:solidFill>
                    <a:schemeClr val="dk1"/>
                  </a:solidFill>
                  <a:effectLst/>
                  <a:uFillTx/>
                  <a:latin typeface="Calibri"/>
                  <a:ea typeface="Calibri"/>
                </a:rPr>
                <a:t>- </a:t>
              </a:r>
              <a:r>
                <a:rPr lang="de-DE" sz="1200" b="0" u="none" strike="noStrike">
                  <a:solidFill>
                    <a:schemeClr val="dk1"/>
                  </a:solidFill>
                  <a:effectLst/>
                  <a:uFillTx/>
                  <a:latin typeface="Calibri"/>
                  <a:ea typeface="Calibri"/>
                </a:rPr>
                <a:t>Sozialpädagogik</a:t>
              </a:r>
              <a:r>
                <a:rPr sz="1200"/>
                <a:t/>
              </a:r>
              <a:br>
                <a:rPr sz="1200"/>
              </a:br>
              <a:r>
                <a:rPr sz="1200"/>
                <a:t/>
              </a:r>
              <a:br>
                <a:rPr sz="1200"/>
              </a:br>
              <a:r>
                <a:rPr lang="de-DE" sz="1200" b="0" u="none" strike="noStrike">
                  <a:solidFill>
                    <a:schemeClr val="dk1"/>
                  </a:solidFill>
                  <a:effectLst/>
                  <a:uFillTx/>
                  <a:latin typeface="Calibri"/>
                  <a:ea typeface="Calibri"/>
                </a:rPr>
                <a:t>(</a:t>
              </a:r>
              <a:r>
                <a:rPr lang="de-DE" sz="1200" b="1" u="none" strike="noStrike">
                  <a:solidFill>
                    <a:schemeClr val="dk1"/>
                  </a:solidFill>
                  <a:effectLst/>
                  <a:uFillTx/>
                  <a:latin typeface="Calibri"/>
                  <a:ea typeface="Calibri"/>
                </a:rPr>
                <a:t>Ausbildung von Erzieherinnen und Erziehern</a:t>
              </a:r>
              <a:r>
                <a:rPr sz="1200"/>
                <a:t/>
              </a:r>
              <a:br>
                <a:rPr sz="1200"/>
              </a:br>
              <a:r>
                <a:rPr lang="de-DE" sz="1200" b="0" u="none" strike="noStrike">
                  <a:solidFill>
                    <a:schemeClr val="dk1"/>
                  </a:solidFill>
                  <a:effectLst/>
                  <a:uFillTx/>
                  <a:latin typeface="Calibri"/>
                  <a:ea typeface="Calibri"/>
                </a:rPr>
                <a:t>in Vollzeit oder praxisintegriert)</a:t>
              </a:r>
              <a:endParaRPr lang="de-DE" sz="1200" b="0" u="none" strike="noStrike">
                <a:solidFill>
                  <a:srgbClr val="000000"/>
                </a:solidFill>
                <a:effectLst/>
                <a:uFillTx/>
                <a:latin typeface="Arial"/>
              </a:endParaRPr>
            </a:p>
            <a:p>
              <a:pPr algn="ctr">
                <a:lnSpc>
                  <a:spcPct val="100000"/>
                </a:lnSpc>
                <a:tabLst>
                  <a:tab pos="0" algn="l"/>
                </a:tabLst>
              </a:pPr>
              <a:endParaRPr lang="de-DE" sz="1600" b="0" u="none" strike="noStrike">
                <a:solidFill>
                  <a:srgbClr val="000000"/>
                </a:solidFill>
                <a:effectLst/>
                <a:uFillTx/>
                <a:latin typeface="Arial"/>
              </a:endParaRPr>
            </a:p>
          </p:txBody>
        </p:sp>
        <p:sp>
          <p:nvSpPr>
            <p:cNvPr id="188" name="Google Shape;293;p4"/>
            <p:cNvSpPr/>
            <p:nvPr/>
          </p:nvSpPr>
          <p:spPr>
            <a:xfrm>
              <a:off x="7433640" y="1391760"/>
              <a:ext cx="1439640" cy="576000"/>
            </a:xfrm>
            <a:prstGeom prst="rect">
              <a:avLst/>
            </a:prstGeom>
            <a:solidFill>
              <a:schemeClr val="lt1"/>
            </a:solidFill>
            <a:ln w="9525">
              <a:solidFill>
                <a:srgbClr val="000000"/>
              </a:solidFill>
              <a:round/>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Staatliche</a:t>
              </a:r>
              <a:endParaRPr lang="de-DE" sz="1600" b="0" u="none" strike="noStrike">
                <a:solidFill>
                  <a:srgbClr val="000000"/>
                </a:solidFill>
                <a:effectLst/>
                <a:uFillTx/>
                <a:latin typeface="Arial"/>
              </a:endParaRPr>
            </a:p>
            <a:p>
              <a:pPr algn="ctr">
                <a:lnSpc>
                  <a:spcPct val="100000"/>
                </a:lnSpc>
                <a:tabLst>
                  <a:tab pos="0" algn="l"/>
                </a:tabLst>
              </a:pPr>
              <a:r>
                <a:rPr lang="de-DE" sz="1600" b="1" u="none" strike="noStrike">
                  <a:solidFill>
                    <a:schemeClr val="dk1"/>
                  </a:solidFill>
                  <a:effectLst/>
                  <a:uFillTx/>
                  <a:latin typeface="Calibri"/>
                  <a:ea typeface="Calibri"/>
                </a:rPr>
                <a:t>Anerkennung</a:t>
              </a:r>
              <a:endParaRPr lang="de-DE" sz="1600" b="0" u="none" strike="noStrike">
                <a:solidFill>
                  <a:srgbClr val="000000"/>
                </a:solidFill>
                <a:effectLst/>
                <a:uFillTx/>
                <a:latin typeface="Arial"/>
              </a:endParaRPr>
            </a:p>
          </p:txBody>
        </p:sp>
        <p:sp>
          <p:nvSpPr>
            <p:cNvPr id="189" name="Google Shape;296;p4"/>
            <p:cNvSpPr/>
            <p:nvPr/>
          </p:nvSpPr>
          <p:spPr>
            <a:xfrm>
              <a:off x="756000" y="3201840"/>
              <a:ext cx="1439640" cy="2819160"/>
            </a:xfrm>
            <a:prstGeom prst="rect">
              <a:avLst/>
            </a:prstGeom>
            <a:solidFill>
              <a:srgbClr val="33CCFF"/>
            </a:solid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r>
                <a:rPr lang="de-DE" sz="1600" b="1" u="none" strike="noStrike">
                  <a:solidFill>
                    <a:schemeClr val="dk1"/>
                  </a:solidFill>
                  <a:effectLst/>
                  <a:uFillTx/>
                  <a:latin typeface="Calibri"/>
                  <a:ea typeface="Calibri"/>
                </a:rPr>
                <a:t>Fachober-schule (A)</a:t>
              </a:r>
              <a:r>
                <a:rPr sz="1600"/>
                <a:t/>
              </a:r>
              <a:br>
                <a:rPr sz="1600"/>
              </a:br>
              <a:endParaRPr lang="de-DE" sz="16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Sozialwesen</a:t>
              </a:r>
              <a:endParaRPr lang="de-DE" sz="1200" b="0" u="none" strike="noStrike">
                <a:solidFill>
                  <a:srgbClr val="000000"/>
                </a:solidFill>
                <a:effectLst/>
                <a:uFillTx/>
                <a:latin typeface="Arial"/>
              </a:endParaRPr>
            </a:p>
            <a:p>
              <a:pPr>
                <a:lnSpc>
                  <a:spcPct val="100000"/>
                </a:lnSpc>
                <a:tabLst>
                  <a:tab pos="0" algn="l"/>
                </a:tabLst>
              </a:pPr>
              <a:endParaRPr lang="de-DE" sz="12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Wirtschaft &amp;</a:t>
              </a:r>
              <a:r>
                <a:rPr sz="1200"/>
                <a:t/>
              </a:r>
              <a:br>
                <a:rPr sz="1200"/>
              </a:br>
              <a:r>
                <a:rPr lang="de-DE" sz="1200" b="0" u="none" strike="noStrike">
                  <a:solidFill>
                    <a:schemeClr val="dk1"/>
                  </a:solidFill>
                  <a:effectLst/>
                  <a:uFillTx/>
                  <a:latin typeface="Calibri"/>
                  <a:ea typeface="Calibri"/>
                </a:rPr>
                <a:t>Verwaltung</a:t>
              </a:r>
              <a:endParaRPr lang="de-DE" sz="1200" b="0" u="none" strike="noStrike">
                <a:solidFill>
                  <a:srgbClr val="000000"/>
                </a:solidFill>
                <a:effectLst/>
                <a:uFillTx/>
                <a:latin typeface="Arial"/>
              </a:endParaRPr>
            </a:p>
            <a:p>
              <a:pPr>
                <a:lnSpc>
                  <a:spcPct val="100000"/>
                </a:lnSpc>
                <a:tabLst>
                  <a:tab pos="0" algn="l"/>
                </a:tabLst>
              </a:pPr>
              <a:endParaRPr lang="de-DE" sz="1400" b="0" u="none" strike="noStrike">
                <a:solidFill>
                  <a:srgbClr val="000000"/>
                </a:solidFill>
                <a:effectLst/>
                <a:uFillTx/>
                <a:latin typeface="Arial"/>
              </a:endParaRPr>
            </a:p>
            <a:p>
              <a:pPr marL="92160" indent="-92160">
                <a:lnSpc>
                  <a:spcPct val="100000"/>
                </a:lnSpc>
                <a:buClr>
                  <a:srgbClr val="000000"/>
                </a:buClr>
                <a:buFont typeface="Calibri"/>
                <a:buChar char="-"/>
                <a:tabLst>
                  <a:tab pos="0" algn="l"/>
                </a:tabLst>
              </a:pPr>
              <a:r>
                <a:rPr lang="de-DE" sz="1200" b="0" u="none" strike="noStrike">
                  <a:solidFill>
                    <a:schemeClr val="dk1"/>
                  </a:solidFill>
                  <a:effectLst/>
                  <a:uFillTx/>
                  <a:latin typeface="Calibri"/>
                  <a:ea typeface="Calibri"/>
                </a:rPr>
                <a:t>Wirtschaft &amp; Verwaltung mit Informations-technik</a:t>
              </a:r>
              <a:endParaRPr lang="de-DE" sz="1200" b="0" u="none" strike="noStrike">
                <a:solidFill>
                  <a:srgbClr val="000000"/>
                </a:solidFill>
                <a:effectLst/>
                <a:uFillTx/>
                <a:latin typeface="Arial"/>
              </a:endParaRPr>
            </a:p>
          </p:txBody>
        </p:sp>
        <p:cxnSp>
          <p:nvCxnSpPr>
            <p:cNvPr id="190" name="Google Shape;300;p4"/>
            <p:cNvCxnSpPr/>
            <p:nvPr/>
          </p:nvCxnSpPr>
          <p:spPr>
            <a:xfrm>
              <a:off x="1480320" y="2580480"/>
              <a:ext cx="5955120" cy="78480"/>
            </a:xfrm>
            <a:prstGeom prst="straightConnector1">
              <a:avLst/>
            </a:prstGeom>
            <a:ln w="19050">
              <a:solidFill>
                <a:srgbClr val="000000"/>
              </a:solidFill>
              <a:round/>
              <a:tailEnd type="triangle" w="med" len="med"/>
            </a:ln>
          </p:spPr>
        </p:cxnSp>
        <p:cxnSp>
          <p:nvCxnSpPr>
            <p:cNvPr id="191" name="Google Shape;282;p4"/>
            <p:cNvCxnSpPr/>
            <p:nvPr/>
          </p:nvCxnSpPr>
          <p:spPr>
            <a:xfrm flipV="1">
              <a:off x="3118320" y="2612160"/>
              <a:ext cx="4680" cy="561960"/>
            </a:xfrm>
            <a:prstGeom prst="straightConnector1">
              <a:avLst/>
            </a:prstGeom>
            <a:ln w="19050">
              <a:solidFill>
                <a:srgbClr val="000000"/>
              </a:solidFill>
              <a:round/>
              <a:tailEnd type="triangle" w="med" len="med"/>
            </a:ln>
          </p:spPr>
        </p:cxn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8460295B-54B9-4937-90E3-BAB9CE69E30B}"/>
              </a:ext>
            </a:extLst>
          </p:cNvPr>
          <p:cNvSpPr>
            <a:spLocks noGrp="1"/>
          </p:cNvSpPr>
          <p:nvPr>
            <p:ph type="title"/>
          </p:nvPr>
        </p:nvSpPr>
        <p:spPr>
          <a:xfrm>
            <a:off x="2034073" y="2944956"/>
            <a:ext cx="8108303" cy="902916"/>
          </a:xfrm>
        </p:spPr>
        <p:txBody>
          <a:bodyPr rtlCol="0" anchor="ctr">
            <a:normAutofit/>
          </a:bodyPr>
          <a:lstStyle/>
          <a:p>
            <a:pPr rtl="0"/>
            <a:r>
              <a:rPr lang="de-DE"/>
              <a:t>Sonstiges und Ausblick</a:t>
            </a:r>
          </a:p>
        </p:txBody>
      </p:sp>
    </p:spTree>
    <p:extLst>
      <p:ext uri="{BB962C8B-B14F-4D97-AF65-F5344CB8AC3E}">
        <p14:creationId xmlns:p14="http://schemas.microsoft.com/office/powerpoint/2010/main" val="330907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8460295B-54B9-4937-90E3-BAB9CE69E30B}"/>
              </a:ext>
            </a:extLst>
          </p:cNvPr>
          <p:cNvSpPr>
            <a:spLocks noGrp="1"/>
          </p:cNvSpPr>
          <p:nvPr>
            <p:ph type="title"/>
          </p:nvPr>
        </p:nvSpPr>
        <p:spPr>
          <a:xfrm>
            <a:off x="2034073" y="2944956"/>
            <a:ext cx="8108303" cy="902916"/>
          </a:xfrm>
        </p:spPr>
        <p:txBody>
          <a:bodyPr rtlCol="0" anchor="ctr">
            <a:normAutofit fontScale="90000"/>
          </a:bodyPr>
          <a:lstStyle/>
          <a:p>
            <a:pPr rtl="0"/>
            <a:r>
              <a:rPr lang="de-DE"/>
              <a:t>Frau Peltzer</a:t>
            </a:r>
            <a:br>
              <a:rPr lang="de-DE"/>
            </a:br>
            <a:r>
              <a:rPr lang="de-DE"/>
              <a:t/>
            </a:r>
            <a:br>
              <a:rPr lang="de-DE"/>
            </a:br>
            <a:r>
              <a:rPr lang="de-DE" sz="2700" b="1"/>
              <a:t>Agentur für Arbeit Darmstadt</a:t>
            </a:r>
          </a:p>
        </p:txBody>
      </p:sp>
    </p:spTree>
    <p:extLst>
      <p:ext uri="{BB962C8B-B14F-4D97-AF65-F5344CB8AC3E}">
        <p14:creationId xmlns:p14="http://schemas.microsoft.com/office/powerpoint/2010/main" val="1733165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2">
            <a:extLst>
              <a:ext uri="{FF2B5EF4-FFF2-40B4-BE49-F238E27FC236}">
                <a16:creationId xmlns:a16="http://schemas.microsoft.com/office/drawing/2014/main" id="{D67CD8A9-A15E-4D58-A209-C4C5A45C7A52}"/>
              </a:ext>
            </a:extLst>
          </p:cNvPr>
          <p:cNvSpPr>
            <a:spLocks noGrp="1" noChangeArrowheads="1"/>
          </p:cNvSpPr>
          <p:nvPr>
            <p:ph type="ctrTitle"/>
          </p:nvPr>
        </p:nvSpPr>
        <p:spPr>
          <a:xfrm>
            <a:off x="1992314" y="2781301"/>
            <a:ext cx="8218487" cy="1655763"/>
          </a:xfrm>
          <a:noFill/>
        </p:spPr>
        <p:txBody>
          <a:bodyPr>
            <a:normAutofit fontScale="90000"/>
          </a:bodyPr>
          <a:lstStyle/>
          <a:p>
            <a:pPr algn="l" eaLnBrk="1" hangingPunct="1">
              <a:lnSpc>
                <a:spcPct val="90000"/>
              </a:lnSpc>
            </a:pPr>
            <a:r>
              <a:rPr lang="de-DE" altLang="de-DE" sz="2400" b="1"/>
              <a:t/>
            </a:r>
            <a:br>
              <a:rPr lang="de-DE" altLang="de-DE" sz="2400" b="1"/>
            </a:br>
            <a:r>
              <a:rPr lang="de-DE" altLang="de-DE" sz="2400" b="1"/>
              <a:t/>
            </a:r>
            <a:br>
              <a:rPr lang="de-DE" altLang="de-DE" sz="2400" b="1"/>
            </a:br>
            <a:r>
              <a:rPr lang="de-DE" altLang="de-DE" sz="2400" b="1"/>
              <a:t/>
            </a:r>
            <a:br>
              <a:rPr lang="de-DE" altLang="de-DE" sz="2400" b="1"/>
            </a:br>
            <a:r>
              <a:rPr lang="de-DE" altLang="de-DE" sz="2400" b="1"/>
              <a:t/>
            </a:r>
            <a:br>
              <a:rPr lang="de-DE" altLang="de-DE" sz="2400" b="1"/>
            </a:br>
            <a:r>
              <a:rPr lang="de-DE" altLang="de-DE" sz="2400" b="1"/>
              <a:t/>
            </a:r>
            <a:br>
              <a:rPr lang="de-DE" altLang="de-DE" sz="2400" b="1"/>
            </a:br>
            <a:r>
              <a:rPr lang="de-DE" altLang="de-DE" sz="2400" b="1"/>
              <a:t>Name:  Renate </a:t>
            </a:r>
            <a:r>
              <a:rPr lang="de-DE" altLang="de-DE" sz="2400" b="1" err="1"/>
              <a:t>Peltzer</a:t>
            </a:r>
            <a:r>
              <a:rPr lang="de-DE" altLang="de-DE" sz="2400" b="1"/>
              <a:t/>
            </a:r>
            <a:br>
              <a:rPr lang="de-DE" altLang="de-DE" sz="2400" b="1"/>
            </a:br>
            <a:r>
              <a:rPr lang="de-DE" altLang="de-DE" sz="2400" b="1"/>
              <a:t/>
            </a:r>
            <a:br>
              <a:rPr lang="de-DE" altLang="de-DE" sz="2400" b="1"/>
            </a:br>
            <a:r>
              <a:rPr lang="de-DE" altLang="de-DE" sz="2400" b="1"/>
              <a:t>Beruf:  Berufsberaterin</a:t>
            </a:r>
            <a:br>
              <a:rPr lang="de-DE" altLang="de-DE" sz="2400" b="1"/>
            </a:br>
            <a:r>
              <a:rPr lang="de-DE" altLang="de-DE" sz="2400" b="1"/>
              <a:t/>
            </a:r>
            <a:br>
              <a:rPr lang="de-DE" altLang="de-DE" sz="2400" b="1"/>
            </a:br>
            <a:r>
              <a:rPr lang="de-DE" altLang="de-DE" sz="2400" b="1"/>
              <a:t>Ort:      </a:t>
            </a:r>
            <a:r>
              <a:rPr lang="de-DE" altLang="de-DE" sz="2400" b="1" err="1"/>
              <a:t>Bensheim</a:t>
            </a:r>
            <a:r>
              <a:rPr lang="de-DE" altLang="de-DE" sz="2400" b="1"/>
              <a:t/>
            </a:r>
            <a:br>
              <a:rPr lang="de-DE" altLang="de-DE" sz="2400" b="1"/>
            </a:br>
            <a:r>
              <a:rPr lang="de-DE" altLang="de-DE" sz="2400" b="1"/>
              <a:t/>
            </a:r>
            <a:br>
              <a:rPr lang="de-DE" altLang="de-DE" sz="2400" b="1"/>
            </a:br>
            <a:r>
              <a:rPr lang="de-DE" altLang="de-DE" sz="2400" b="1"/>
              <a:t>E-Mail: </a:t>
            </a:r>
            <a:r>
              <a:rPr lang="de-DE" altLang="de-DE" sz="2400" b="1">
                <a:hlinkClick r:id="rId3"/>
              </a:rPr>
              <a:t>darmstadt.berufsberatung@arbeitsagentur.de</a:t>
            </a:r>
            <a:r>
              <a:rPr lang="de-DE" altLang="de-DE" sz="2400" b="1"/>
              <a:t/>
            </a:r>
            <a:br>
              <a:rPr lang="de-DE" altLang="de-DE" sz="2400" b="1"/>
            </a:br>
            <a:r>
              <a:rPr lang="de-DE" altLang="de-DE" sz="4800"/>
              <a:t/>
            </a:r>
            <a:br>
              <a:rPr lang="de-DE" altLang="de-DE" sz="4800"/>
            </a:br>
            <a:endParaRPr lang="de-DE" altLang="de-DE" sz="4800"/>
          </a:p>
        </p:txBody>
      </p:sp>
      <p:sp>
        <p:nvSpPr>
          <p:cNvPr id="5124" name="Rectangle 3">
            <a:extLst>
              <a:ext uri="{FF2B5EF4-FFF2-40B4-BE49-F238E27FC236}">
                <a16:creationId xmlns:a16="http://schemas.microsoft.com/office/drawing/2014/main" id="{5C42D990-C406-4BBB-82C3-8719FE08DC40}"/>
              </a:ext>
            </a:extLst>
          </p:cNvPr>
          <p:cNvSpPr>
            <a:spLocks noChangeArrowheads="1"/>
          </p:cNvSpPr>
          <p:nvPr/>
        </p:nvSpPr>
        <p:spPr bwMode="auto">
          <a:xfrm>
            <a:off x="8721725" y="4267201"/>
            <a:ext cx="23812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DE" altLang="de-DE" sz="2800"/>
          </a:p>
        </p:txBody>
      </p:sp>
      <p:sp>
        <p:nvSpPr>
          <p:cNvPr id="5125" name="Rectangle 6">
            <a:extLst>
              <a:ext uri="{FF2B5EF4-FFF2-40B4-BE49-F238E27FC236}">
                <a16:creationId xmlns:a16="http://schemas.microsoft.com/office/drawing/2014/main" id="{8B694F58-CB6E-4551-AA28-D6FF537FABC8}"/>
              </a:ext>
            </a:extLst>
          </p:cNvPr>
          <p:cNvSpPr>
            <a:spLocks noChangeArrowheads="1"/>
          </p:cNvSpPr>
          <p:nvPr/>
        </p:nvSpPr>
        <p:spPr bwMode="auto">
          <a:xfrm>
            <a:off x="7824788" y="4702176"/>
            <a:ext cx="28432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DE" altLang="de-DE" sz="2800"/>
          </a:p>
        </p:txBody>
      </p:sp>
      <p:pic>
        <p:nvPicPr>
          <p:cNvPr id="5126" name="Picture 7" descr="41501_C">
            <a:extLst>
              <a:ext uri="{FF2B5EF4-FFF2-40B4-BE49-F238E27FC236}">
                <a16:creationId xmlns:a16="http://schemas.microsoft.com/office/drawing/2014/main" id="{8C6D9CC4-F86C-4B4B-B0EC-3AC8104D6F8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47850" y="188914"/>
            <a:ext cx="25717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8">
            <a:extLst>
              <a:ext uri="{FF2B5EF4-FFF2-40B4-BE49-F238E27FC236}">
                <a16:creationId xmlns:a16="http://schemas.microsoft.com/office/drawing/2014/main" id="{A474123A-327B-4247-A053-1097CEDFA2D7}"/>
              </a:ext>
            </a:extLst>
          </p:cNvPr>
          <p:cNvSpPr>
            <a:spLocks noChangeArrowheads="1"/>
          </p:cNvSpPr>
          <p:nvPr/>
        </p:nvSpPr>
        <p:spPr bwMode="auto">
          <a:xfrm>
            <a:off x="5857875" y="-4763"/>
            <a:ext cx="3168650" cy="100330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solidFill>
                  <a:srgbClr val="EEEEEE"/>
                </a:solidFill>
              </a:rPr>
              <a:t>Berufsberatung Bensheim</a:t>
            </a:r>
          </a:p>
          <a:p>
            <a:pPr eaLnBrk="1" hangingPunct="1">
              <a:spcBef>
                <a:spcPct val="0"/>
              </a:spcBef>
              <a:buFontTx/>
              <a:buNone/>
            </a:pPr>
            <a:endParaRPr lang="de-DE" altLang="de-DE" sz="1800">
              <a:solidFill>
                <a:srgbClr val="EEEEEE"/>
              </a:solidFill>
            </a:endParaRPr>
          </a:p>
        </p:txBody>
      </p:sp>
      <p:sp>
        <p:nvSpPr>
          <p:cNvPr id="13" name="Textfeld 12">
            <a:extLst>
              <a:ext uri="{FF2B5EF4-FFF2-40B4-BE49-F238E27FC236}">
                <a16:creationId xmlns:a16="http://schemas.microsoft.com/office/drawing/2014/main" id="{FDDDA778-F350-4234-A1B7-A19F1ACC3026}"/>
              </a:ext>
            </a:extLst>
          </p:cNvPr>
          <p:cNvSpPr txBox="1"/>
          <p:nvPr/>
        </p:nvSpPr>
        <p:spPr>
          <a:xfrm>
            <a:off x="1992313" y="6308726"/>
            <a:ext cx="7416800" cy="276225"/>
          </a:xfrm>
          <a:prstGeom prst="rect">
            <a:avLst/>
          </a:prstGeom>
          <a:solidFill>
            <a:schemeClr val="bg2">
              <a:lumMod val="40000"/>
              <a:lumOff val="60000"/>
            </a:schemeClr>
          </a:solidFill>
        </p:spPr>
        <p:txBody>
          <a:bodyPr>
            <a:spAutoFit/>
          </a:bodyPr>
          <a:lstStyle/>
          <a:p>
            <a:pPr eaLnBrk="1" hangingPunct="1">
              <a:defRPr/>
            </a:pPr>
            <a:r>
              <a:rPr lang="de-DE" sz="1200" b="1">
                <a:latin typeface="Arial" charset="0"/>
              </a:rPr>
              <a:t>Agentur für Arbeit Darmstadt – Geschäftsstelle Bensheim</a:t>
            </a:r>
          </a:p>
        </p:txBody>
      </p:sp>
      <p:sp>
        <p:nvSpPr>
          <p:cNvPr id="5129" name="Rechteck 1">
            <a:extLst>
              <a:ext uri="{FF2B5EF4-FFF2-40B4-BE49-F238E27FC236}">
                <a16:creationId xmlns:a16="http://schemas.microsoft.com/office/drawing/2014/main" id="{7F80FC2D-D12B-43CB-B95A-9E5DDF343779}"/>
              </a:ext>
            </a:extLst>
          </p:cNvPr>
          <p:cNvSpPr>
            <a:spLocks noChangeArrowheads="1"/>
          </p:cNvSpPr>
          <p:nvPr/>
        </p:nvSpPr>
        <p:spPr bwMode="auto">
          <a:xfrm>
            <a:off x="3133725" y="1412876"/>
            <a:ext cx="60579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b="1">
                <a:solidFill>
                  <a:srgbClr val="000099"/>
                </a:solidFill>
              </a:rPr>
              <a:t>	</a:t>
            </a:r>
          </a:p>
          <a:p>
            <a:pPr eaLnBrk="1" hangingPunct="1">
              <a:spcBef>
                <a:spcPct val="0"/>
              </a:spcBef>
              <a:buFontTx/>
              <a:buNone/>
            </a:pPr>
            <a:r>
              <a:rPr lang="de-DE" altLang="de-DE" sz="2400" b="1">
                <a:solidFill>
                  <a:srgbClr val="000099"/>
                </a:solidFill>
              </a:rPr>
              <a:t>	</a:t>
            </a:r>
            <a:r>
              <a:rPr lang="de-DE" altLang="de-DE" sz="2800" b="1">
                <a:solidFill>
                  <a:srgbClr val="000099"/>
                </a:solidFill>
              </a:rPr>
              <a:t>Kontaktdaten</a:t>
            </a:r>
            <a:endParaRPr lang="de-DE" altLang="de-DE" sz="2800"/>
          </a:p>
        </p:txBody>
      </p:sp>
      <p:pic>
        <p:nvPicPr>
          <p:cNvPr id="5130" name="Grafik 13" descr="Bild">
            <a:extLst>
              <a:ext uri="{FF2B5EF4-FFF2-40B4-BE49-F238E27FC236}">
                <a16:creationId xmlns:a16="http://schemas.microsoft.com/office/drawing/2014/main" id="{C5D0F728-5D77-4E1E-A4B3-391F160B2D88}"/>
              </a:ext>
            </a:extLst>
          </p:cNvPr>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996364" y="0"/>
            <a:ext cx="167163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42228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0" name="Rectangle 3">
            <a:extLst>
              <a:ext uri="{FF2B5EF4-FFF2-40B4-BE49-F238E27FC236}">
                <a16:creationId xmlns:a16="http://schemas.microsoft.com/office/drawing/2014/main" id="{693E63CC-B608-4CAC-A8F4-63CD00FDC737}"/>
              </a:ext>
            </a:extLst>
          </p:cNvPr>
          <p:cNvSpPr>
            <a:spLocks noChangeArrowheads="1"/>
          </p:cNvSpPr>
          <p:nvPr/>
        </p:nvSpPr>
        <p:spPr bwMode="auto">
          <a:xfrm>
            <a:off x="8721725" y="4267201"/>
            <a:ext cx="23812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DE" altLang="de-DE" sz="2800"/>
          </a:p>
        </p:txBody>
      </p:sp>
      <p:sp>
        <p:nvSpPr>
          <p:cNvPr id="9221" name="Rectangle 6">
            <a:extLst>
              <a:ext uri="{FF2B5EF4-FFF2-40B4-BE49-F238E27FC236}">
                <a16:creationId xmlns:a16="http://schemas.microsoft.com/office/drawing/2014/main" id="{7861512E-DFD4-4BBD-86EA-11D09501DEE4}"/>
              </a:ext>
            </a:extLst>
          </p:cNvPr>
          <p:cNvSpPr>
            <a:spLocks noChangeArrowheads="1"/>
          </p:cNvSpPr>
          <p:nvPr/>
        </p:nvSpPr>
        <p:spPr bwMode="auto">
          <a:xfrm>
            <a:off x="7831138" y="4495801"/>
            <a:ext cx="28432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DE" altLang="de-DE" sz="2800"/>
          </a:p>
        </p:txBody>
      </p:sp>
      <p:pic>
        <p:nvPicPr>
          <p:cNvPr id="9222" name="Picture 7" descr="41501_C">
            <a:extLst>
              <a:ext uri="{FF2B5EF4-FFF2-40B4-BE49-F238E27FC236}">
                <a16:creationId xmlns:a16="http://schemas.microsoft.com/office/drawing/2014/main" id="{67EFA969-F941-4EB6-AFE1-B66788F6D0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47850" y="188914"/>
            <a:ext cx="25717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8">
            <a:extLst>
              <a:ext uri="{FF2B5EF4-FFF2-40B4-BE49-F238E27FC236}">
                <a16:creationId xmlns:a16="http://schemas.microsoft.com/office/drawing/2014/main" id="{30958840-5FE4-46CF-8016-917D22BBC700}"/>
              </a:ext>
            </a:extLst>
          </p:cNvPr>
          <p:cNvSpPr>
            <a:spLocks noChangeArrowheads="1"/>
          </p:cNvSpPr>
          <p:nvPr/>
        </p:nvSpPr>
        <p:spPr bwMode="auto">
          <a:xfrm>
            <a:off x="5735638" y="1"/>
            <a:ext cx="3168650" cy="900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solidFill>
                  <a:srgbClr val="EEEEEE"/>
                </a:solidFill>
              </a:rPr>
              <a:t>Berufsberatung Bensheim</a:t>
            </a:r>
          </a:p>
        </p:txBody>
      </p:sp>
      <p:sp>
        <p:nvSpPr>
          <p:cNvPr id="13" name="Textfeld 12">
            <a:extLst>
              <a:ext uri="{FF2B5EF4-FFF2-40B4-BE49-F238E27FC236}">
                <a16:creationId xmlns:a16="http://schemas.microsoft.com/office/drawing/2014/main" id="{8022A1F2-BCFD-449C-BBFE-17D6BFC0CEA9}"/>
              </a:ext>
            </a:extLst>
          </p:cNvPr>
          <p:cNvSpPr txBox="1"/>
          <p:nvPr/>
        </p:nvSpPr>
        <p:spPr>
          <a:xfrm>
            <a:off x="1992313" y="6308726"/>
            <a:ext cx="7416800" cy="276225"/>
          </a:xfrm>
          <a:prstGeom prst="rect">
            <a:avLst/>
          </a:prstGeom>
          <a:solidFill>
            <a:schemeClr val="bg2">
              <a:lumMod val="40000"/>
              <a:lumOff val="60000"/>
            </a:schemeClr>
          </a:solidFill>
        </p:spPr>
        <p:txBody>
          <a:bodyPr>
            <a:spAutoFit/>
          </a:bodyPr>
          <a:lstStyle/>
          <a:p>
            <a:pPr eaLnBrk="1" hangingPunct="1">
              <a:defRPr/>
            </a:pPr>
            <a:r>
              <a:rPr lang="de-DE" sz="1200" b="1">
                <a:latin typeface="Arial" charset="0"/>
              </a:rPr>
              <a:t>Agentur für Arbeit Darmstadt – Geschäftsstelle Bensheim</a:t>
            </a:r>
          </a:p>
        </p:txBody>
      </p:sp>
      <p:sp>
        <p:nvSpPr>
          <p:cNvPr id="9225" name="Rechteck 1">
            <a:extLst>
              <a:ext uri="{FF2B5EF4-FFF2-40B4-BE49-F238E27FC236}">
                <a16:creationId xmlns:a16="http://schemas.microsoft.com/office/drawing/2014/main" id="{6433389F-D9D4-417A-884A-35315EF8536F}"/>
              </a:ext>
            </a:extLst>
          </p:cNvPr>
          <p:cNvSpPr>
            <a:spLocks noChangeArrowheads="1"/>
          </p:cNvSpPr>
          <p:nvPr/>
        </p:nvSpPr>
        <p:spPr bwMode="auto">
          <a:xfrm>
            <a:off x="3340101" y="944564"/>
            <a:ext cx="6418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800" b="1">
                <a:solidFill>
                  <a:srgbClr val="000099"/>
                </a:solidFill>
              </a:rPr>
              <a:t>Unsere Aufgaben sind…</a:t>
            </a:r>
            <a:endParaRPr lang="de-DE" altLang="de-DE" sz="2800"/>
          </a:p>
        </p:txBody>
      </p:sp>
      <p:pic>
        <p:nvPicPr>
          <p:cNvPr id="9226" name="Grafik 18" descr="Bild">
            <a:extLst>
              <a:ext uri="{FF2B5EF4-FFF2-40B4-BE49-F238E27FC236}">
                <a16:creationId xmlns:a16="http://schemas.microsoft.com/office/drawing/2014/main" id="{BEC7F8E3-FA92-43C0-BC75-AB837D9C0114}"/>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8904289" y="-12700"/>
            <a:ext cx="17557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7" name="Gruppieren 26">
            <a:extLst>
              <a:ext uri="{FF2B5EF4-FFF2-40B4-BE49-F238E27FC236}">
                <a16:creationId xmlns:a16="http://schemas.microsoft.com/office/drawing/2014/main" id="{F230B284-E8FE-42D5-824C-2278BBA3FBCB}"/>
              </a:ext>
            </a:extLst>
          </p:cNvPr>
          <p:cNvGrpSpPr>
            <a:grpSpLocks/>
          </p:cNvGrpSpPr>
          <p:nvPr/>
        </p:nvGrpSpPr>
        <p:grpSpPr bwMode="auto">
          <a:xfrm>
            <a:off x="3759200" y="1468438"/>
            <a:ext cx="4533900" cy="4760912"/>
            <a:chOff x="1248461" y="1284770"/>
            <a:chExt cx="4533502" cy="4760526"/>
          </a:xfrm>
        </p:grpSpPr>
        <p:grpSp>
          <p:nvGrpSpPr>
            <p:cNvPr id="9228" name="Gruppieren 27">
              <a:extLst>
                <a:ext uri="{FF2B5EF4-FFF2-40B4-BE49-F238E27FC236}">
                  <a16:creationId xmlns:a16="http://schemas.microsoft.com/office/drawing/2014/main" id="{E8D63694-D332-45E6-909E-4C93334CD872}"/>
                </a:ext>
              </a:extLst>
            </p:cNvPr>
            <p:cNvGrpSpPr>
              <a:grpSpLocks/>
            </p:cNvGrpSpPr>
            <p:nvPr/>
          </p:nvGrpSpPr>
          <p:grpSpPr bwMode="auto">
            <a:xfrm>
              <a:off x="1295058" y="1284770"/>
              <a:ext cx="4486905" cy="3616839"/>
              <a:chOff x="-1200150" y="-1106297"/>
              <a:chExt cx="4657725" cy="3859897"/>
            </a:xfrm>
          </p:grpSpPr>
          <p:pic>
            <p:nvPicPr>
              <p:cNvPr id="9233" name="Grafik 32">
                <a:extLst>
                  <a:ext uri="{FF2B5EF4-FFF2-40B4-BE49-F238E27FC236}">
                    <a16:creationId xmlns:a16="http://schemas.microsoft.com/office/drawing/2014/main" id="{F9583A67-B820-4940-B258-874F59295909}"/>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0800000">
                <a:off x="-1200150" y="-1106297"/>
                <a:ext cx="46577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Textfeld 2">
                <a:extLst>
                  <a:ext uri="{FF2B5EF4-FFF2-40B4-BE49-F238E27FC236}">
                    <a16:creationId xmlns:a16="http://schemas.microsoft.com/office/drawing/2014/main" id="{C0C62D04-7992-4082-BB6C-D66C88954C86}"/>
                  </a:ext>
                </a:extLst>
              </p:cNvPr>
              <p:cNvSpPr txBox="1">
                <a:spLocks noChangeArrowheads="1"/>
              </p:cNvSpPr>
              <p:nvPr/>
            </p:nvSpPr>
            <p:spPr bwMode="auto">
              <a:xfrm rot="-2043448">
                <a:off x="-981077" y="2382125"/>
                <a:ext cx="16573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15000"/>
                  </a:lnSpc>
                  <a:spcBef>
                    <a:spcPct val="0"/>
                  </a:spcBef>
                  <a:spcAft>
                    <a:spcPts val="1000"/>
                  </a:spcAft>
                  <a:buNone/>
                </a:pPr>
                <a:r>
                  <a:rPr lang="de-DE" altLang="de-DE" sz="1800" b="1">
                    <a:solidFill>
                      <a:srgbClr val="FF0000"/>
                    </a:solidFill>
                    <a:ea typeface="Calibri" panose="020F0502020204030204" pitchFamily="34" charset="0"/>
                    <a:cs typeface="Times New Roman" panose="02020603050405020304" pitchFamily="18" charset="0"/>
                  </a:rPr>
                  <a:t>Orientierung</a:t>
                </a:r>
                <a:endParaRPr lang="de-DE" altLang="de-DE" sz="1100">
                  <a:latin typeface="Calibri" panose="020F0502020204030204" pitchFamily="34" charset="0"/>
                  <a:ea typeface="Calibri" panose="020F0502020204030204" pitchFamily="34" charset="0"/>
                  <a:cs typeface="Times New Roman" panose="02020603050405020304" pitchFamily="18" charset="0"/>
                </a:endParaRPr>
              </a:p>
            </p:txBody>
          </p:sp>
          <p:sp>
            <p:nvSpPr>
              <p:cNvPr id="9235" name="Textfeld 2">
                <a:extLst>
                  <a:ext uri="{FF2B5EF4-FFF2-40B4-BE49-F238E27FC236}">
                    <a16:creationId xmlns:a16="http://schemas.microsoft.com/office/drawing/2014/main" id="{82DA5218-2640-43A3-A9A4-E7611D99C4FD}"/>
                  </a:ext>
                </a:extLst>
              </p:cNvPr>
              <p:cNvSpPr txBox="1">
                <a:spLocks noChangeArrowheads="1"/>
              </p:cNvSpPr>
              <p:nvPr/>
            </p:nvSpPr>
            <p:spPr bwMode="auto">
              <a:xfrm rot="881404">
                <a:off x="1428750" y="-389354"/>
                <a:ext cx="16573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15000"/>
                  </a:lnSpc>
                  <a:spcBef>
                    <a:spcPct val="0"/>
                  </a:spcBef>
                  <a:spcAft>
                    <a:spcPts val="1000"/>
                  </a:spcAft>
                  <a:buNone/>
                </a:pPr>
                <a:r>
                  <a:rPr lang="de-DE" altLang="de-DE" sz="1800" b="1">
                    <a:solidFill>
                      <a:srgbClr val="FF0000"/>
                    </a:solidFill>
                    <a:ea typeface="Calibri" panose="020F0502020204030204" pitchFamily="34" charset="0"/>
                    <a:cs typeface="Times New Roman" panose="02020603050405020304" pitchFamily="18" charset="0"/>
                  </a:rPr>
                  <a:t>Beratung</a:t>
                </a:r>
                <a:endParaRPr lang="de-DE" altLang="de-DE" sz="110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229" name="Grafik 28">
              <a:extLst>
                <a:ext uri="{FF2B5EF4-FFF2-40B4-BE49-F238E27FC236}">
                  <a16:creationId xmlns:a16="http://schemas.microsoft.com/office/drawing/2014/main" id="{C4FB6A1A-BF6F-494D-A921-269888B45DB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48461" y="3686587"/>
              <a:ext cx="4128929" cy="235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Textfeld 2">
              <a:extLst>
                <a:ext uri="{FF2B5EF4-FFF2-40B4-BE49-F238E27FC236}">
                  <a16:creationId xmlns:a16="http://schemas.microsoft.com/office/drawing/2014/main" id="{2E004054-EBD6-490C-9415-D05736895252}"/>
                </a:ext>
              </a:extLst>
            </p:cNvPr>
            <p:cNvSpPr txBox="1">
              <a:spLocks noChangeArrowheads="1"/>
            </p:cNvSpPr>
            <p:nvPr/>
          </p:nvSpPr>
          <p:spPr bwMode="auto">
            <a:xfrm rot="-515901">
              <a:off x="1496767" y="2099969"/>
              <a:ext cx="1596567" cy="34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15000"/>
                </a:lnSpc>
                <a:spcBef>
                  <a:spcPct val="0"/>
                </a:spcBef>
                <a:spcAft>
                  <a:spcPts val="1000"/>
                </a:spcAft>
                <a:buNone/>
              </a:pPr>
              <a:r>
                <a:rPr lang="de-DE" altLang="de-DE" sz="1800" b="1">
                  <a:solidFill>
                    <a:srgbClr val="FF0000"/>
                  </a:solidFill>
                  <a:ea typeface="Calibri" panose="020F0502020204030204" pitchFamily="34" charset="0"/>
                  <a:cs typeface="Times New Roman" panose="02020603050405020304" pitchFamily="18" charset="0"/>
                </a:rPr>
                <a:t>Orientierung</a:t>
              </a:r>
              <a:endParaRPr lang="de-DE" altLang="de-DE" sz="1100">
                <a:latin typeface="Calibri" panose="020F0502020204030204" pitchFamily="34" charset="0"/>
                <a:ea typeface="Calibri" panose="020F0502020204030204" pitchFamily="34" charset="0"/>
                <a:cs typeface="Times New Roman" panose="02020603050405020304" pitchFamily="18" charset="0"/>
              </a:endParaRPr>
            </a:p>
          </p:txBody>
        </p:sp>
        <p:sp>
          <p:nvSpPr>
            <p:cNvPr id="9231" name="Textfeld 2">
              <a:extLst>
                <a:ext uri="{FF2B5EF4-FFF2-40B4-BE49-F238E27FC236}">
                  <a16:creationId xmlns:a16="http://schemas.microsoft.com/office/drawing/2014/main" id="{1915CF8C-FCB1-450E-B276-D583DD566275}"/>
                </a:ext>
              </a:extLst>
            </p:cNvPr>
            <p:cNvSpPr txBox="1">
              <a:spLocks noChangeArrowheads="1"/>
            </p:cNvSpPr>
            <p:nvPr/>
          </p:nvSpPr>
          <p:spPr bwMode="auto">
            <a:xfrm rot="982528">
              <a:off x="1483772" y="4887816"/>
              <a:ext cx="1597892" cy="43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15000"/>
                </a:lnSpc>
                <a:spcBef>
                  <a:spcPct val="0"/>
                </a:spcBef>
                <a:spcAft>
                  <a:spcPts val="1000"/>
                </a:spcAft>
                <a:buNone/>
              </a:pPr>
              <a:r>
                <a:rPr lang="de-DE" altLang="de-DE" sz="1800" b="1">
                  <a:solidFill>
                    <a:srgbClr val="FF0000"/>
                  </a:solidFill>
                  <a:ea typeface="Calibri" panose="020F0502020204030204" pitchFamily="34" charset="0"/>
                  <a:cs typeface="Times New Roman" panose="02020603050405020304" pitchFamily="18" charset="0"/>
                </a:rPr>
                <a:t>Vermittlung</a:t>
              </a:r>
              <a:endParaRPr lang="de-DE" altLang="de-DE" sz="1100">
                <a:latin typeface="Calibri" panose="020F0502020204030204" pitchFamily="34" charset="0"/>
                <a:ea typeface="Calibri" panose="020F0502020204030204" pitchFamily="34" charset="0"/>
                <a:cs typeface="Times New Roman" panose="02020603050405020304" pitchFamily="18" charset="0"/>
              </a:endParaRPr>
            </a:p>
          </p:txBody>
        </p:sp>
        <p:sp>
          <p:nvSpPr>
            <p:cNvPr id="9232" name="Textfeld 2">
              <a:extLst>
                <a:ext uri="{FF2B5EF4-FFF2-40B4-BE49-F238E27FC236}">
                  <a16:creationId xmlns:a16="http://schemas.microsoft.com/office/drawing/2014/main" id="{05C0A546-FD21-4AB7-8C6F-2DD280D1E3D9}"/>
                </a:ext>
              </a:extLst>
            </p:cNvPr>
            <p:cNvSpPr txBox="1">
              <a:spLocks noChangeArrowheads="1"/>
            </p:cNvSpPr>
            <p:nvPr/>
          </p:nvSpPr>
          <p:spPr bwMode="auto">
            <a:xfrm>
              <a:off x="3658169" y="4756558"/>
              <a:ext cx="1596567" cy="34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15000"/>
                </a:lnSpc>
                <a:spcBef>
                  <a:spcPct val="0"/>
                </a:spcBef>
                <a:spcAft>
                  <a:spcPts val="1000"/>
                </a:spcAft>
                <a:buNone/>
              </a:pPr>
              <a:r>
                <a:rPr lang="de-DE" altLang="de-DE" sz="1800" b="1">
                  <a:solidFill>
                    <a:srgbClr val="FF0000"/>
                  </a:solidFill>
                  <a:ea typeface="Calibri" panose="020F0502020204030204" pitchFamily="34" charset="0"/>
                  <a:cs typeface="Times New Roman" panose="02020603050405020304" pitchFamily="18" charset="0"/>
                </a:rPr>
                <a:t>Förderung</a:t>
              </a:r>
              <a:endParaRPr lang="de-DE" altLang="de-DE" sz="110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83857696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D926FDCB-754A-46B6-AB4C-5628294B46E3}"/>
              </a:ext>
            </a:extLst>
          </p:cNvPr>
          <p:cNvSpPr>
            <a:spLocks noGrp="1" noChangeArrowheads="1"/>
          </p:cNvSpPr>
          <p:nvPr>
            <p:ph type="ctrTitle"/>
          </p:nvPr>
        </p:nvSpPr>
        <p:spPr>
          <a:xfrm>
            <a:off x="2366964" y="2781301"/>
            <a:ext cx="7545387" cy="1655763"/>
          </a:xfrm>
          <a:noFill/>
        </p:spPr>
        <p:txBody>
          <a:bodyPr/>
          <a:lstStyle/>
          <a:p>
            <a:pPr algn="l" eaLnBrk="1" hangingPunct="1">
              <a:lnSpc>
                <a:spcPct val="90000"/>
              </a:lnSpc>
            </a:pPr>
            <a:r>
              <a:rPr lang="de-DE" altLang="de-DE" sz="2400" b="1"/>
              <a:t/>
            </a:r>
            <a:br>
              <a:rPr lang="de-DE" altLang="de-DE" sz="2400" b="1"/>
            </a:br>
            <a:r>
              <a:rPr lang="de-DE" altLang="de-DE" sz="2400" b="1"/>
              <a:t/>
            </a:r>
            <a:br>
              <a:rPr lang="de-DE" altLang="de-DE" sz="2400" b="1"/>
            </a:br>
            <a:endParaRPr lang="de-DE" altLang="de-DE" sz="4800"/>
          </a:p>
        </p:txBody>
      </p:sp>
      <p:sp>
        <p:nvSpPr>
          <p:cNvPr id="13316" name="Rectangle 3">
            <a:extLst>
              <a:ext uri="{FF2B5EF4-FFF2-40B4-BE49-F238E27FC236}">
                <a16:creationId xmlns:a16="http://schemas.microsoft.com/office/drawing/2014/main" id="{D39B29CD-5DF4-4B34-937E-3B37EA6A051C}"/>
              </a:ext>
            </a:extLst>
          </p:cNvPr>
          <p:cNvSpPr>
            <a:spLocks noChangeArrowheads="1"/>
          </p:cNvSpPr>
          <p:nvPr/>
        </p:nvSpPr>
        <p:spPr bwMode="auto">
          <a:xfrm>
            <a:off x="9020175" y="4216401"/>
            <a:ext cx="23812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DE" altLang="de-DE" sz="2800"/>
          </a:p>
        </p:txBody>
      </p:sp>
      <p:sp>
        <p:nvSpPr>
          <p:cNvPr id="13317" name="Rectangle 6">
            <a:extLst>
              <a:ext uri="{FF2B5EF4-FFF2-40B4-BE49-F238E27FC236}">
                <a16:creationId xmlns:a16="http://schemas.microsoft.com/office/drawing/2014/main" id="{545A8C0B-6898-4E0D-B73C-4F85AFCBCED9}"/>
              </a:ext>
            </a:extLst>
          </p:cNvPr>
          <p:cNvSpPr>
            <a:spLocks noChangeArrowheads="1"/>
          </p:cNvSpPr>
          <p:nvPr/>
        </p:nvSpPr>
        <p:spPr bwMode="auto">
          <a:xfrm>
            <a:off x="7824788" y="4702176"/>
            <a:ext cx="28432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DE" altLang="de-DE" sz="2800"/>
          </a:p>
        </p:txBody>
      </p:sp>
      <p:pic>
        <p:nvPicPr>
          <p:cNvPr id="13318" name="Picture 7" descr="41501_C">
            <a:extLst>
              <a:ext uri="{FF2B5EF4-FFF2-40B4-BE49-F238E27FC236}">
                <a16:creationId xmlns:a16="http://schemas.microsoft.com/office/drawing/2014/main" id="{894E0159-BCA3-40AB-9142-26C028F15F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47850" y="188914"/>
            <a:ext cx="25717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8">
            <a:extLst>
              <a:ext uri="{FF2B5EF4-FFF2-40B4-BE49-F238E27FC236}">
                <a16:creationId xmlns:a16="http://schemas.microsoft.com/office/drawing/2014/main" id="{86CC9C02-87EB-412B-ABBB-B096F7522742}"/>
              </a:ext>
            </a:extLst>
          </p:cNvPr>
          <p:cNvSpPr>
            <a:spLocks noChangeArrowheads="1"/>
          </p:cNvSpPr>
          <p:nvPr/>
        </p:nvSpPr>
        <p:spPr bwMode="auto">
          <a:xfrm>
            <a:off x="6056313" y="-3175"/>
            <a:ext cx="3168650" cy="900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solidFill>
                  <a:srgbClr val="EEEEEE"/>
                </a:solidFill>
              </a:rPr>
              <a:t>Berufsberatung Bensheim</a:t>
            </a:r>
          </a:p>
        </p:txBody>
      </p:sp>
      <p:sp>
        <p:nvSpPr>
          <p:cNvPr id="13" name="Textfeld 12">
            <a:extLst>
              <a:ext uri="{FF2B5EF4-FFF2-40B4-BE49-F238E27FC236}">
                <a16:creationId xmlns:a16="http://schemas.microsoft.com/office/drawing/2014/main" id="{3321E13C-C0BD-46CA-BC85-EA7D75D530BE}"/>
              </a:ext>
            </a:extLst>
          </p:cNvPr>
          <p:cNvSpPr txBox="1"/>
          <p:nvPr/>
        </p:nvSpPr>
        <p:spPr>
          <a:xfrm>
            <a:off x="1992313" y="6308726"/>
            <a:ext cx="7416800" cy="276225"/>
          </a:xfrm>
          <a:prstGeom prst="rect">
            <a:avLst/>
          </a:prstGeom>
          <a:solidFill>
            <a:schemeClr val="bg2">
              <a:lumMod val="40000"/>
              <a:lumOff val="60000"/>
            </a:schemeClr>
          </a:solidFill>
        </p:spPr>
        <p:txBody>
          <a:bodyPr>
            <a:spAutoFit/>
          </a:bodyPr>
          <a:lstStyle/>
          <a:p>
            <a:pPr eaLnBrk="1" hangingPunct="1">
              <a:defRPr/>
            </a:pPr>
            <a:r>
              <a:rPr lang="de-DE" sz="1200" b="1">
                <a:latin typeface="Arial" charset="0"/>
              </a:rPr>
              <a:t>Agentur für Arbeit Darmstadt – Geschäftsstelle Bensheim</a:t>
            </a:r>
          </a:p>
        </p:txBody>
      </p:sp>
      <p:sp>
        <p:nvSpPr>
          <p:cNvPr id="12297" name="Rechteck 1">
            <a:extLst>
              <a:ext uri="{FF2B5EF4-FFF2-40B4-BE49-F238E27FC236}">
                <a16:creationId xmlns:a16="http://schemas.microsoft.com/office/drawing/2014/main" id="{6EF9C754-8509-4FE6-963E-E077CAE37A08}"/>
              </a:ext>
            </a:extLst>
          </p:cNvPr>
          <p:cNvSpPr>
            <a:spLocks noChangeArrowheads="1"/>
          </p:cNvSpPr>
          <p:nvPr/>
        </p:nvSpPr>
        <p:spPr bwMode="auto">
          <a:xfrm>
            <a:off x="1927226" y="1236663"/>
            <a:ext cx="8424863"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de-DE" altLang="de-DE" sz="2800" b="1">
                <a:solidFill>
                  <a:srgbClr val="000099"/>
                </a:solidFill>
              </a:rPr>
              <a:t>Berufsberatung</a:t>
            </a:r>
          </a:p>
          <a:p>
            <a:pPr eaLnBrk="1" hangingPunct="1">
              <a:spcBef>
                <a:spcPct val="0"/>
              </a:spcBef>
              <a:buFontTx/>
              <a:buNone/>
              <a:defRPr/>
            </a:pPr>
            <a:endParaRPr lang="de-DE" altLang="de-DE" sz="2400" b="1">
              <a:solidFill>
                <a:srgbClr val="000099"/>
              </a:solidFill>
            </a:endParaRPr>
          </a:p>
          <a:p>
            <a:pPr marL="285750" indent="-285750">
              <a:buClr>
                <a:srgbClr val="E2001A"/>
              </a:buClr>
              <a:buFont typeface="Wingdings" panose="05000000000000000000" pitchFamily="2" charset="2"/>
              <a:buChar char="§"/>
              <a:defRPr/>
            </a:pPr>
            <a:r>
              <a:rPr lang="de-DE" sz="2400"/>
              <a:t>Sprechstunden in der Schule </a:t>
            </a:r>
          </a:p>
          <a:p>
            <a:pPr marL="285750" indent="-285750">
              <a:buClr>
                <a:srgbClr val="E2001A"/>
              </a:buClr>
              <a:buFont typeface="Wingdings" panose="05000000000000000000" pitchFamily="2" charset="2"/>
              <a:buChar char="§"/>
              <a:defRPr/>
            </a:pPr>
            <a:endParaRPr lang="de-DE" sz="2400"/>
          </a:p>
          <a:p>
            <a:pPr marL="285750" indent="-285750">
              <a:buClr>
                <a:srgbClr val="E2001A"/>
              </a:buClr>
              <a:buFont typeface="Wingdings" panose="05000000000000000000" pitchFamily="2" charset="2"/>
              <a:buChar char="§"/>
              <a:defRPr/>
            </a:pPr>
            <a:r>
              <a:rPr lang="de-DE" sz="2400"/>
              <a:t>Einzelberatung in der Agentur für Arbeit oder der Schule</a:t>
            </a:r>
          </a:p>
          <a:p>
            <a:pPr marL="285750" indent="-285750">
              <a:buClr>
                <a:srgbClr val="E2001A"/>
              </a:buClr>
              <a:buFont typeface="Wingdings" panose="05000000000000000000" pitchFamily="2" charset="2"/>
              <a:buChar char="§"/>
              <a:defRPr/>
            </a:pPr>
            <a:endParaRPr lang="de-DE" sz="2400"/>
          </a:p>
          <a:p>
            <a:pPr marL="285750" indent="-285750">
              <a:buClr>
                <a:srgbClr val="E2001A"/>
              </a:buClr>
              <a:buFont typeface="Wingdings" panose="05000000000000000000" pitchFamily="2" charset="2"/>
              <a:buChar char="§"/>
              <a:defRPr/>
            </a:pPr>
            <a:r>
              <a:rPr lang="de-DE" sz="2400"/>
              <a:t>Einschaltung der Fachdienste </a:t>
            </a:r>
          </a:p>
          <a:p>
            <a:pPr lvl="1">
              <a:buClr>
                <a:srgbClr val="E2001A"/>
              </a:buClr>
              <a:buFont typeface="Wingdings" panose="05000000000000000000" pitchFamily="2" charset="2"/>
              <a:buChar char="§"/>
              <a:defRPr/>
            </a:pPr>
            <a:r>
              <a:rPr lang="de-DE" sz="2400"/>
              <a:t>Berufspsychologischer Service</a:t>
            </a:r>
          </a:p>
          <a:p>
            <a:pPr lvl="1">
              <a:buClr>
                <a:srgbClr val="E2001A"/>
              </a:buClr>
              <a:buFont typeface="Wingdings" panose="05000000000000000000" pitchFamily="2" charset="2"/>
              <a:buChar char="§"/>
              <a:defRPr/>
            </a:pPr>
            <a:r>
              <a:rPr lang="de-DE" sz="2400"/>
              <a:t>Ärztlicher Dienst </a:t>
            </a:r>
          </a:p>
          <a:p>
            <a:pPr lvl="1">
              <a:buClr>
                <a:srgbClr val="E2001A"/>
              </a:buClr>
              <a:buFont typeface="Wingdings" panose="05000000000000000000" pitchFamily="2" charset="2"/>
              <a:buChar char="§"/>
              <a:defRPr/>
            </a:pPr>
            <a:r>
              <a:rPr lang="de-DE" sz="2400"/>
              <a:t>ggf. Reha-Beratung</a:t>
            </a:r>
          </a:p>
          <a:p>
            <a:pPr>
              <a:buClr>
                <a:srgbClr val="E2001A"/>
              </a:buClr>
              <a:buFontTx/>
              <a:buNone/>
              <a:defRPr/>
            </a:pPr>
            <a:endParaRPr lang="de-DE" sz="2400"/>
          </a:p>
          <a:p>
            <a:pPr eaLnBrk="1" hangingPunct="1">
              <a:spcBef>
                <a:spcPct val="0"/>
              </a:spcBef>
              <a:buFontTx/>
              <a:buNone/>
              <a:defRPr/>
            </a:pPr>
            <a:endParaRPr lang="de-DE" altLang="de-DE" sz="2400" b="1">
              <a:solidFill>
                <a:srgbClr val="000099"/>
              </a:solidFill>
            </a:endParaRPr>
          </a:p>
        </p:txBody>
      </p:sp>
      <p:pic>
        <p:nvPicPr>
          <p:cNvPr id="13322" name="Grafik 11" descr="Bild">
            <a:extLst>
              <a:ext uri="{FF2B5EF4-FFF2-40B4-BE49-F238E27FC236}">
                <a16:creationId xmlns:a16="http://schemas.microsoft.com/office/drawing/2014/main" id="{6A3308B8-B0F3-40B4-9E87-0D863ED37415}"/>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9224963" y="-3175"/>
            <a:ext cx="1439862"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03530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D1FE120B-4669-4986-A80A-1D1865C4404D}"/>
              </a:ext>
            </a:extLst>
          </p:cNvPr>
          <p:cNvSpPr>
            <a:spLocks noGrp="1" noChangeArrowheads="1"/>
          </p:cNvSpPr>
          <p:nvPr>
            <p:ph type="ctrTitle"/>
          </p:nvPr>
        </p:nvSpPr>
        <p:spPr>
          <a:xfrm>
            <a:off x="2366964" y="2781301"/>
            <a:ext cx="7545387" cy="1655763"/>
          </a:xfrm>
          <a:noFill/>
        </p:spPr>
        <p:txBody>
          <a:bodyPr/>
          <a:lstStyle/>
          <a:p>
            <a:pPr algn="l" eaLnBrk="1" hangingPunct="1">
              <a:lnSpc>
                <a:spcPct val="90000"/>
              </a:lnSpc>
            </a:pPr>
            <a:r>
              <a:rPr lang="de-DE" altLang="de-DE" sz="2400" b="1"/>
              <a:t/>
            </a:r>
            <a:br>
              <a:rPr lang="de-DE" altLang="de-DE" sz="2400" b="1"/>
            </a:br>
            <a:r>
              <a:rPr lang="de-DE" altLang="de-DE" sz="2400" b="1"/>
              <a:t/>
            </a:r>
            <a:br>
              <a:rPr lang="de-DE" altLang="de-DE" sz="2400" b="1"/>
            </a:br>
            <a:endParaRPr lang="de-DE" altLang="de-DE" sz="4800"/>
          </a:p>
        </p:txBody>
      </p:sp>
      <p:sp>
        <p:nvSpPr>
          <p:cNvPr id="15364" name="Rectangle 3">
            <a:extLst>
              <a:ext uri="{FF2B5EF4-FFF2-40B4-BE49-F238E27FC236}">
                <a16:creationId xmlns:a16="http://schemas.microsoft.com/office/drawing/2014/main" id="{F5A43921-8AA1-46E8-9EC9-5D8E9350D8EA}"/>
              </a:ext>
            </a:extLst>
          </p:cNvPr>
          <p:cNvSpPr>
            <a:spLocks noChangeArrowheads="1"/>
          </p:cNvSpPr>
          <p:nvPr/>
        </p:nvSpPr>
        <p:spPr bwMode="auto">
          <a:xfrm>
            <a:off x="9020175" y="4216401"/>
            <a:ext cx="23812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DE" altLang="de-DE" sz="2800"/>
          </a:p>
        </p:txBody>
      </p:sp>
      <p:sp>
        <p:nvSpPr>
          <p:cNvPr id="15365" name="Rectangle 6">
            <a:extLst>
              <a:ext uri="{FF2B5EF4-FFF2-40B4-BE49-F238E27FC236}">
                <a16:creationId xmlns:a16="http://schemas.microsoft.com/office/drawing/2014/main" id="{02BF8E51-701D-4DA1-BC60-DF9B708183CF}"/>
              </a:ext>
            </a:extLst>
          </p:cNvPr>
          <p:cNvSpPr>
            <a:spLocks noChangeArrowheads="1"/>
          </p:cNvSpPr>
          <p:nvPr/>
        </p:nvSpPr>
        <p:spPr bwMode="auto">
          <a:xfrm>
            <a:off x="7824788" y="4702176"/>
            <a:ext cx="28432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DE" altLang="de-DE" sz="2800"/>
          </a:p>
        </p:txBody>
      </p:sp>
      <p:pic>
        <p:nvPicPr>
          <p:cNvPr id="15366" name="Picture 7" descr="41501_C">
            <a:extLst>
              <a:ext uri="{FF2B5EF4-FFF2-40B4-BE49-F238E27FC236}">
                <a16:creationId xmlns:a16="http://schemas.microsoft.com/office/drawing/2014/main" id="{BCC1B29E-7632-43DA-B2E9-1843FE0AA3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47850" y="188914"/>
            <a:ext cx="25717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8">
            <a:extLst>
              <a:ext uri="{FF2B5EF4-FFF2-40B4-BE49-F238E27FC236}">
                <a16:creationId xmlns:a16="http://schemas.microsoft.com/office/drawing/2014/main" id="{D615D115-B2DC-41B5-A4A7-93F1BA9C9CF3}"/>
              </a:ext>
            </a:extLst>
          </p:cNvPr>
          <p:cNvSpPr>
            <a:spLocks noChangeArrowheads="1"/>
          </p:cNvSpPr>
          <p:nvPr/>
        </p:nvSpPr>
        <p:spPr bwMode="auto">
          <a:xfrm>
            <a:off x="6056313" y="-3175"/>
            <a:ext cx="3168650" cy="900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solidFill>
                  <a:srgbClr val="EEEEEE"/>
                </a:solidFill>
              </a:rPr>
              <a:t>Berufsberatung Bensheim</a:t>
            </a:r>
          </a:p>
        </p:txBody>
      </p:sp>
      <p:sp>
        <p:nvSpPr>
          <p:cNvPr id="13" name="Textfeld 12">
            <a:extLst>
              <a:ext uri="{FF2B5EF4-FFF2-40B4-BE49-F238E27FC236}">
                <a16:creationId xmlns:a16="http://schemas.microsoft.com/office/drawing/2014/main" id="{BAF7361B-A7C3-45CC-8A0C-10B2242FB2C0}"/>
              </a:ext>
            </a:extLst>
          </p:cNvPr>
          <p:cNvSpPr txBox="1"/>
          <p:nvPr/>
        </p:nvSpPr>
        <p:spPr>
          <a:xfrm>
            <a:off x="1992313" y="6308726"/>
            <a:ext cx="7416800" cy="276225"/>
          </a:xfrm>
          <a:prstGeom prst="rect">
            <a:avLst/>
          </a:prstGeom>
          <a:solidFill>
            <a:schemeClr val="bg2">
              <a:lumMod val="40000"/>
              <a:lumOff val="60000"/>
            </a:schemeClr>
          </a:solidFill>
        </p:spPr>
        <p:txBody>
          <a:bodyPr>
            <a:spAutoFit/>
          </a:bodyPr>
          <a:lstStyle/>
          <a:p>
            <a:pPr eaLnBrk="1" hangingPunct="1">
              <a:defRPr/>
            </a:pPr>
            <a:r>
              <a:rPr lang="de-DE" sz="1200" b="1">
                <a:latin typeface="Arial" charset="0"/>
              </a:rPr>
              <a:t>Agentur für Arbeit Darmstadt – Geschäftsstelle Bensheim</a:t>
            </a:r>
          </a:p>
        </p:txBody>
      </p:sp>
      <p:sp>
        <p:nvSpPr>
          <p:cNvPr id="12297" name="Rechteck 1">
            <a:extLst>
              <a:ext uri="{FF2B5EF4-FFF2-40B4-BE49-F238E27FC236}">
                <a16:creationId xmlns:a16="http://schemas.microsoft.com/office/drawing/2014/main" id="{1B0DDAF0-A5BE-4915-95ED-E9FC61C3B267}"/>
              </a:ext>
            </a:extLst>
          </p:cNvPr>
          <p:cNvSpPr>
            <a:spLocks noChangeArrowheads="1"/>
          </p:cNvSpPr>
          <p:nvPr/>
        </p:nvSpPr>
        <p:spPr bwMode="auto">
          <a:xfrm>
            <a:off x="1981200" y="1201354"/>
            <a:ext cx="8424862" cy="529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de-DE" altLang="de-DE" sz="2800" b="1">
                <a:solidFill>
                  <a:srgbClr val="000099"/>
                </a:solidFill>
              </a:rPr>
              <a:t>Berufsberatung</a:t>
            </a:r>
          </a:p>
          <a:p>
            <a:pPr eaLnBrk="1" hangingPunct="1">
              <a:spcBef>
                <a:spcPct val="0"/>
              </a:spcBef>
              <a:buFontTx/>
              <a:buNone/>
              <a:defRPr/>
            </a:pPr>
            <a:endParaRPr lang="de-DE" altLang="de-DE" sz="2000" b="1">
              <a:solidFill>
                <a:srgbClr val="000099"/>
              </a:solidFill>
            </a:endParaRPr>
          </a:p>
          <a:p>
            <a:pPr lvl="0">
              <a:spcBef>
                <a:spcPct val="0"/>
              </a:spcBef>
              <a:buNone/>
              <a:defRPr/>
            </a:pPr>
            <a:r>
              <a:rPr lang="de-DE" sz="2400" b="1">
                <a:solidFill>
                  <a:srgbClr val="FF0000"/>
                </a:solidFill>
              </a:rPr>
              <a:t>Inhalte</a:t>
            </a:r>
            <a:r>
              <a:rPr lang="de-DE" sz="1800" b="1">
                <a:solidFill>
                  <a:srgbClr val="FF0000"/>
                </a:solidFill>
              </a:rPr>
              <a:t> </a:t>
            </a:r>
            <a:r>
              <a:rPr lang="de-DE" sz="2400" b="1">
                <a:solidFill>
                  <a:srgbClr val="FF0000"/>
                </a:solidFill>
              </a:rPr>
              <a:t>der Beratung können sein …</a:t>
            </a:r>
          </a:p>
          <a:p>
            <a:pPr lvl="0">
              <a:spcBef>
                <a:spcPct val="0"/>
              </a:spcBef>
              <a:buNone/>
              <a:defRPr/>
            </a:pPr>
            <a:endParaRPr lang="de-DE" sz="2400" b="1">
              <a:solidFill>
                <a:srgbClr val="FF0000"/>
              </a:solidFill>
            </a:endParaRPr>
          </a:p>
          <a:p>
            <a:pPr marL="285750" indent="-285750">
              <a:spcBef>
                <a:spcPct val="0"/>
              </a:spcBef>
              <a:buClr>
                <a:srgbClr val="E2001A"/>
              </a:buClr>
              <a:buFont typeface="Wingdings" panose="05000000000000000000" pitchFamily="2" charset="2"/>
              <a:buChar char="§"/>
              <a:defRPr/>
            </a:pPr>
            <a:r>
              <a:rPr lang="de-DE" sz="2400">
                <a:solidFill>
                  <a:srgbClr val="000000"/>
                </a:solidFill>
              </a:rPr>
              <a:t>Ausbildung</a:t>
            </a:r>
          </a:p>
          <a:p>
            <a:pPr marL="285750" indent="-285750">
              <a:spcBef>
                <a:spcPct val="0"/>
              </a:spcBef>
              <a:buClr>
                <a:srgbClr val="E2001A"/>
              </a:buClr>
              <a:buFont typeface="Wingdings" panose="05000000000000000000" pitchFamily="2" charset="2"/>
              <a:buChar char="§"/>
              <a:defRPr/>
            </a:pPr>
            <a:r>
              <a:rPr lang="de-DE" sz="2400">
                <a:solidFill>
                  <a:srgbClr val="000000"/>
                </a:solidFill>
              </a:rPr>
              <a:t>Weiterführender Schulbesuch</a:t>
            </a:r>
          </a:p>
          <a:p>
            <a:pPr marL="285750" indent="-285750">
              <a:spcBef>
                <a:spcPct val="0"/>
              </a:spcBef>
              <a:buClr>
                <a:srgbClr val="E2001A"/>
              </a:buClr>
              <a:buFont typeface="Wingdings" panose="05000000000000000000" pitchFamily="2" charset="2"/>
              <a:buChar char="§"/>
              <a:defRPr/>
            </a:pPr>
            <a:r>
              <a:rPr lang="de-DE" sz="2400">
                <a:solidFill>
                  <a:srgbClr val="000000"/>
                </a:solidFill>
              </a:rPr>
              <a:t>Überbrückungsmöglichkeiten wie FSJ, FÖJ, BFD</a:t>
            </a:r>
          </a:p>
          <a:p>
            <a:pPr marL="285750" indent="-285750">
              <a:spcBef>
                <a:spcPct val="0"/>
              </a:spcBef>
              <a:buClr>
                <a:srgbClr val="E2001A"/>
              </a:buClr>
              <a:buFont typeface="Wingdings" panose="05000000000000000000" pitchFamily="2" charset="2"/>
              <a:buChar char="§"/>
              <a:defRPr/>
            </a:pPr>
            <a:r>
              <a:rPr lang="de-DE" sz="2400">
                <a:solidFill>
                  <a:srgbClr val="000000"/>
                </a:solidFill>
              </a:rPr>
              <a:t>Auslandsaufenthalte</a:t>
            </a:r>
          </a:p>
          <a:p>
            <a:pPr marL="285750" indent="-285750">
              <a:spcBef>
                <a:spcPct val="0"/>
              </a:spcBef>
              <a:buClr>
                <a:srgbClr val="E2001A"/>
              </a:buClr>
              <a:buFont typeface="Wingdings" panose="05000000000000000000" pitchFamily="2" charset="2"/>
              <a:buChar char="§"/>
              <a:defRPr/>
            </a:pPr>
            <a:r>
              <a:rPr lang="de-DE" sz="2400">
                <a:solidFill>
                  <a:srgbClr val="000000"/>
                </a:solidFill>
              </a:rPr>
              <a:t>Bewerbungsverfahren, Prüfung von Bewerbungsunterlagen</a:t>
            </a:r>
          </a:p>
          <a:p>
            <a:pPr marL="285750" indent="-285750">
              <a:spcBef>
                <a:spcPct val="0"/>
              </a:spcBef>
              <a:buClr>
                <a:srgbClr val="E2001A"/>
              </a:buClr>
              <a:buFont typeface="Wingdings" panose="05000000000000000000" pitchFamily="2" charset="2"/>
              <a:buChar char="§"/>
              <a:defRPr/>
            </a:pPr>
            <a:r>
              <a:rPr lang="de-DE" sz="2400">
                <a:solidFill>
                  <a:srgbClr val="000000"/>
                </a:solidFill>
              </a:rPr>
              <a:t>Ausbildungs- und/oder Arbeitsmarktsituation</a:t>
            </a:r>
          </a:p>
          <a:p>
            <a:pPr>
              <a:buClr>
                <a:srgbClr val="E2001A"/>
              </a:buClr>
              <a:buFontTx/>
              <a:buNone/>
              <a:defRPr/>
            </a:pPr>
            <a:endParaRPr lang="de-DE" sz="1800"/>
          </a:p>
          <a:p>
            <a:pPr>
              <a:buClr>
                <a:srgbClr val="E2001A"/>
              </a:buClr>
              <a:buFontTx/>
              <a:buNone/>
              <a:defRPr/>
            </a:pPr>
            <a:endParaRPr lang="de-DE" sz="2400"/>
          </a:p>
          <a:p>
            <a:pPr eaLnBrk="1" hangingPunct="1">
              <a:spcBef>
                <a:spcPct val="0"/>
              </a:spcBef>
              <a:buFontTx/>
              <a:buNone/>
              <a:defRPr/>
            </a:pPr>
            <a:endParaRPr lang="de-DE" altLang="de-DE" sz="2400" b="1">
              <a:solidFill>
                <a:srgbClr val="000099"/>
              </a:solidFill>
            </a:endParaRPr>
          </a:p>
        </p:txBody>
      </p:sp>
      <p:pic>
        <p:nvPicPr>
          <p:cNvPr id="15370" name="Grafik 11" descr="Bild">
            <a:extLst>
              <a:ext uri="{FF2B5EF4-FFF2-40B4-BE49-F238E27FC236}">
                <a16:creationId xmlns:a16="http://schemas.microsoft.com/office/drawing/2014/main" id="{C2F17CB2-3BA6-4CD5-8147-B14ECFE1AED1}"/>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9224963" y="-3175"/>
            <a:ext cx="1439862"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21823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2279576" y="188640"/>
            <a:ext cx="8229600" cy="1252736"/>
          </a:xfrm>
        </p:spPr>
        <p:txBody>
          <a:bodyPr/>
          <a:lstStyle/>
          <a:p>
            <a:pPr marL="0" indent="0" algn="ctr">
              <a:buNone/>
            </a:pPr>
            <a:r>
              <a:rPr lang="de-DE"/>
              <a:t>„</a:t>
            </a:r>
            <a:r>
              <a:rPr lang="de-DE" err="1"/>
              <a:t>Step</a:t>
            </a:r>
            <a:r>
              <a:rPr lang="de-DE"/>
              <a:t> </a:t>
            </a:r>
            <a:r>
              <a:rPr lang="de-DE" err="1"/>
              <a:t>by</a:t>
            </a:r>
            <a:r>
              <a:rPr lang="de-DE"/>
              <a:t> </a:t>
            </a:r>
            <a:r>
              <a:rPr lang="de-DE" err="1"/>
              <a:t>Step</a:t>
            </a:r>
            <a:r>
              <a:rPr lang="de-DE"/>
              <a:t>“ –                    </a:t>
            </a:r>
            <a:r>
              <a:rPr lang="de-DE">
                <a:hlinkClick r:id="rId2"/>
              </a:rPr>
              <a:t>www.arbeitsagentur.de</a:t>
            </a:r>
            <a:r>
              <a:rPr lang="de-DE"/>
              <a:t> aus Elternsicht</a:t>
            </a:r>
          </a:p>
        </p:txBody>
      </p:sp>
      <p:sp>
        <p:nvSpPr>
          <p:cNvPr id="4" name="Foliennummernplatzhalter 3"/>
          <p:cNvSpPr>
            <a:spLocks noGrp="1"/>
          </p:cNvSpPr>
          <p:nvPr>
            <p:ph type="sldNum" sz="quarter" idx="11"/>
          </p:nvPr>
        </p:nvSpPr>
        <p:spPr/>
        <p:txBody>
          <a:bodyPr/>
          <a:lstStyle/>
          <a:p>
            <a:fld id="{904FE45B-152F-4F71-BB14-101A546F42EF}" type="slidenum">
              <a:rPr lang="de-DE" altLang="de-DE" smtClean="0"/>
              <a:pPr/>
              <a:t>76</a:t>
            </a:fld>
            <a:endParaRPr lang="de-DE" altLang="de-DE"/>
          </a:p>
        </p:txBody>
      </p:sp>
      <p:pic>
        <p:nvPicPr>
          <p:cNvPr id="7" name="Grafik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9536" y="1535979"/>
            <a:ext cx="7980356" cy="3139712"/>
          </a:xfrm>
          <a:prstGeom prst="rect">
            <a:avLst/>
          </a:prstGeom>
        </p:spPr>
      </p:pic>
      <p:sp>
        <p:nvSpPr>
          <p:cNvPr id="9" name="Rechteck 8"/>
          <p:cNvSpPr/>
          <p:nvPr/>
        </p:nvSpPr>
        <p:spPr>
          <a:xfrm>
            <a:off x="2705358" y="5157192"/>
            <a:ext cx="6408712" cy="369332"/>
          </a:xfrm>
          <a:prstGeom prst="rect">
            <a:avLst/>
          </a:prstGeom>
        </p:spPr>
        <p:txBody>
          <a:bodyPr wrap="square">
            <a:spAutoFit/>
          </a:bodyPr>
          <a:lstStyle/>
          <a:p>
            <a:r>
              <a:rPr lang="de-DE">
                <a:hlinkClick r:id="rId4"/>
              </a:rPr>
              <a:t>https://www.arbeitsagentur.de/bildung/schule/tipps-fuer-eltern</a:t>
            </a:r>
            <a:endParaRPr lang="de-DE"/>
          </a:p>
        </p:txBody>
      </p:sp>
    </p:spTree>
    <p:extLst>
      <p:ext uri="{BB962C8B-B14F-4D97-AF65-F5344CB8AC3E}">
        <p14:creationId xmlns:p14="http://schemas.microsoft.com/office/powerpoint/2010/main" val="3605573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5" name="Rectangle 2">
            <a:extLst>
              <a:ext uri="{FF2B5EF4-FFF2-40B4-BE49-F238E27FC236}">
                <a16:creationId xmlns:a16="http://schemas.microsoft.com/office/drawing/2014/main" id="{56374B3B-A67D-4F56-A4B5-FDFF00768D21}"/>
              </a:ext>
            </a:extLst>
          </p:cNvPr>
          <p:cNvSpPr>
            <a:spLocks noGrp="1" noChangeArrowheads="1"/>
          </p:cNvSpPr>
          <p:nvPr>
            <p:ph type="ctrTitle"/>
          </p:nvPr>
        </p:nvSpPr>
        <p:spPr>
          <a:xfrm>
            <a:off x="1516063" y="904876"/>
            <a:ext cx="8964613" cy="936625"/>
          </a:xfrm>
          <a:noFill/>
        </p:spPr>
        <p:txBody>
          <a:bodyPr/>
          <a:lstStyle/>
          <a:p>
            <a:pPr algn="l" eaLnBrk="1" hangingPunct="1">
              <a:spcBef>
                <a:spcPct val="50000"/>
              </a:spcBef>
            </a:pPr>
            <a:r>
              <a:rPr lang="de-DE" altLang="de-DE" sz="2800">
                <a:solidFill>
                  <a:srgbClr val="FF0000"/>
                </a:solidFill>
              </a:rPr>
              <a:t>      </a:t>
            </a:r>
            <a:endParaRPr lang="de-DE" altLang="de-DE" sz="2800"/>
          </a:p>
        </p:txBody>
      </p:sp>
      <p:sp>
        <p:nvSpPr>
          <p:cNvPr id="23556" name="Rectangle 3">
            <a:extLst>
              <a:ext uri="{FF2B5EF4-FFF2-40B4-BE49-F238E27FC236}">
                <a16:creationId xmlns:a16="http://schemas.microsoft.com/office/drawing/2014/main" id="{95C080BD-6F61-4B0C-9090-61E2727CA85C}"/>
              </a:ext>
            </a:extLst>
          </p:cNvPr>
          <p:cNvSpPr>
            <a:spLocks noChangeArrowheads="1"/>
          </p:cNvSpPr>
          <p:nvPr/>
        </p:nvSpPr>
        <p:spPr bwMode="auto">
          <a:xfrm>
            <a:off x="8286750" y="4313239"/>
            <a:ext cx="23812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DE" altLang="de-DE" sz="2800"/>
          </a:p>
        </p:txBody>
      </p:sp>
      <p:sp>
        <p:nvSpPr>
          <p:cNvPr id="23557" name="Rectangle 6">
            <a:extLst>
              <a:ext uri="{FF2B5EF4-FFF2-40B4-BE49-F238E27FC236}">
                <a16:creationId xmlns:a16="http://schemas.microsoft.com/office/drawing/2014/main" id="{D929A524-70CB-4062-8AEA-578979B8FCE0}"/>
              </a:ext>
            </a:extLst>
          </p:cNvPr>
          <p:cNvSpPr>
            <a:spLocks noChangeArrowheads="1"/>
          </p:cNvSpPr>
          <p:nvPr/>
        </p:nvSpPr>
        <p:spPr bwMode="auto">
          <a:xfrm>
            <a:off x="7857405" y="4586917"/>
            <a:ext cx="28432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DE" altLang="de-DE" sz="2800"/>
          </a:p>
        </p:txBody>
      </p:sp>
      <p:pic>
        <p:nvPicPr>
          <p:cNvPr id="23558" name="Picture 7" descr="41501_C">
            <a:extLst>
              <a:ext uri="{FF2B5EF4-FFF2-40B4-BE49-F238E27FC236}">
                <a16:creationId xmlns:a16="http://schemas.microsoft.com/office/drawing/2014/main" id="{0C9E8F0D-12D3-495C-9B5F-B979C8BBB2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47850" y="188914"/>
            <a:ext cx="25717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8">
            <a:extLst>
              <a:ext uri="{FF2B5EF4-FFF2-40B4-BE49-F238E27FC236}">
                <a16:creationId xmlns:a16="http://schemas.microsoft.com/office/drawing/2014/main" id="{C90EA480-4321-4C4B-9815-25373055F164}"/>
              </a:ext>
            </a:extLst>
          </p:cNvPr>
          <p:cNvSpPr>
            <a:spLocks noChangeArrowheads="1"/>
          </p:cNvSpPr>
          <p:nvPr/>
        </p:nvSpPr>
        <p:spPr bwMode="auto">
          <a:xfrm>
            <a:off x="6022975" y="-6350"/>
            <a:ext cx="3168650" cy="900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solidFill>
                  <a:srgbClr val="EEEEEE"/>
                </a:solidFill>
              </a:rPr>
              <a:t>Geschäftsstelle Bensheim</a:t>
            </a:r>
          </a:p>
        </p:txBody>
      </p:sp>
      <p:sp>
        <p:nvSpPr>
          <p:cNvPr id="13" name="Textfeld 12">
            <a:extLst>
              <a:ext uri="{FF2B5EF4-FFF2-40B4-BE49-F238E27FC236}">
                <a16:creationId xmlns:a16="http://schemas.microsoft.com/office/drawing/2014/main" id="{F17A4C30-4D9E-4B57-B660-2F91D864EB13}"/>
              </a:ext>
            </a:extLst>
          </p:cNvPr>
          <p:cNvSpPr txBox="1"/>
          <p:nvPr/>
        </p:nvSpPr>
        <p:spPr>
          <a:xfrm>
            <a:off x="1992313" y="6308726"/>
            <a:ext cx="7416800" cy="276225"/>
          </a:xfrm>
          <a:prstGeom prst="rect">
            <a:avLst/>
          </a:prstGeom>
          <a:solidFill>
            <a:schemeClr val="bg2">
              <a:lumMod val="40000"/>
              <a:lumOff val="60000"/>
            </a:schemeClr>
          </a:solidFill>
        </p:spPr>
        <p:txBody>
          <a:bodyPr>
            <a:spAutoFit/>
          </a:bodyPr>
          <a:lstStyle/>
          <a:p>
            <a:pPr eaLnBrk="1" hangingPunct="1">
              <a:defRPr/>
            </a:pPr>
            <a:r>
              <a:rPr lang="de-DE" sz="1200" b="1">
                <a:latin typeface="Arial" charset="0"/>
              </a:rPr>
              <a:t>Agentur für Arbeit Darmstadt – Geschäftsstelle Bensheim</a:t>
            </a:r>
          </a:p>
        </p:txBody>
      </p:sp>
      <p:sp>
        <p:nvSpPr>
          <p:cNvPr id="23561" name="Rechteck 7">
            <a:extLst>
              <a:ext uri="{FF2B5EF4-FFF2-40B4-BE49-F238E27FC236}">
                <a16:creationId xmlns:a16="http://schemas.microsoft.com/office/drawing/2014/main" id="{A7CB6209-C0C7-42C8-B87B-33FCDCF0A584}"/>
              </a:ext>
            </a:extLst>
          </p:cNvPr>
          <p:cNvSpPr>
            <a:spLocks noChangeArrowheads="1"/>
          </p:cNvSpPr>
          <p:nvPr/>
        </p:nvSpPr>
        <p:spPr bwMode="auto">
          <a:xfrm>
            <a:off x="3348471" y="1271679"/>
            <a:ext cx="5349008" cy="423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800"/>
              </a:spcAft>
              <a:buNone/>
            </a:pPr>
            <a:endParaRPr lang="de-DE" altLang="de-DE" sz="18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 action="ppaction://noaction"/>
            </a:endParaRPr>
          </a:p>
          <a:p>
            <a:pPr algn="ctr">
              <a:lnSpc>
                <a:spcPct val="107000"/>
              </a:lnSpc>
              <a:spcBef>
                <a:spcPct val="0"/>
              </a:spcBef>
              <a:spcAft>
                <a:spcPts val="800"/>
              </a:spcAft>
              <a:buNone/>
            </a:pPr>
            <a:r>
              <a:rPr lang="de-DE" altLang="de-DE" sz="18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 action="ppaction://noaction"/>
              </a:rPr>
              <a:t>www.arbeitsagentur.de</a:t>
            </a:r>
            <a:endParaRPr lang="de-DE" altLang="de-DE" sz="180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ct val="0"/>
              </a:spcBef>
              <a:spcAft>
                <a:spcPts val="800"/>
              </a:spcAft>
              <a:buNone/>
            </a:pPr>
            <a:r>
              <a:rPr lang="de-DE" altLang="de-DE" sz="1800">
                <a:latin typeface="Calibri" panose="020F0502020204030204" pitchFamily="34" charset="0"/>
                <a:ea typeface="Calibri" panose="020F0502020204030204" pitchFamily="34" charset="0"/>
                <a:cs typeface="Times New Roman" panose="02020603050405020304" pitchFamily="18" charset="0"/>
              </a:rPr>
              <a:t>Jobbörse</a:t>
            </a:r>
          </a:p>
          <a:p>
            <a:pPr algn="ctr">
              <a:lnSpc>
                <a:spcPct val="107000"/>
              </a:lnSpc>
              <a:spcBef>
                <a:spcPct val="0"/>
              </a:spcBef>
              <a:spcAft>
                <a:spcPts val="800"/>
              </a:spcAft>
              <a:buNone/>
            </a:pPr>
            <a:r>
              <a:rPr lang="de-DE" altLang="de-DE" sz="1800">
                <a:latin typeface="Calibri" panose="020F0502020204030204" pitchFamily="34" charset="0"/>
                <a:ea typeface="Calibri" panose="020F0502020204030204" pitchFamily="34" charset="0"/>
                <a:cs typeface="Times New Roman" panose="02020603050405020304" pitchFamily="18" charset="0"/>
              </a:rPr>
              <a:t>BERUFENET</a:t>
            </a:r>
          </a:p>
          <a:p>
            <a:pPr algn="ctr">
              <a:lnSpc>
                <a:spcPct val="107000"/>
              </a:lnSpc>
              <a:spcBef>
                <a:spcPct val="0"/>
              </a:spcBef>
              <a:spcAft>
                <a:spcPts val="800"/>
              </a:spcAft>
              <a:buNone/>
            </a:pPr>
            <a:r>
              <a:rPr lang="de-DE" altLang="de-DE" sz="1800">
                <a:latin typeface="Calibri" panose="020F0502020204030204" pitchFamily="34" charset="0"/>
                <a:ea typeface="Calibri" panose="020F0502020204030204" pitchFamily="34" charset="0"/>
                <a:cs typeface="Times New Roman" panose="02020603050405020304" pitchFamily="18" charset="0"/>
              </a:rPr>
              <a:t>BERUFE.TV</a:t>
            </a:r>
          </a:p>
          <a:p>
            <a:pPr algn="ctr">
              <a:lnSpc>
                <a:spcPct val="107000"/>
              </a:lnSpc>
              <a:spcBef>
                <a:spcPct val="0"/>
              </a:spcBef>
              <a:spcAft>
                <a:spcPts val="800"/>
              </a:spcAft>
              <a:buNone/>
            </a:pPr>
            <a:r>
              <a:rPr lang="de-DE" altLang="de-DE" sz="1800">
                <a:latin typeface="Calibri" panose="020F0502020204030204" pitchFamily="34" charset="0"/>
                <a:ea typeface="Calibri" panose="020F0502020204030204" pitchFamily="34" charset="0"/>
                <a:cs typeface="Times New Roman" panose="02020603050405020304" pitchFamily="18" charset="0"/>
              </a:rPr>
              <a:t>Check-U</a:t>
            </a:r>
          </a:p>
          <a:p>
            <a:pPr algn="ctr">
              <a:lnSpc>
                <a:spcPct val="107000"/>
              </a:lnSpc>
              <a:spcBef>
                <a:spcPct val="0"/>
              </a:spcBef>
              <a:spcAft>
                <a:spcPts val="800"/>
              </a:spcAft>
              <a:buNone/>
            </a:pPr>
            <a:endParaRPr lang="de-DE" altLang="de-DE" sz="100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ct val="0"/>
              </a:spcBef>
              <a:spcAft>
                <a:spcPts val="800"/>
              </a:spcAft>
              <a:buNone/>
            </a:pPr>
            <a:r>
              <a:rPr lang="de-DE" altLang="de-DE" sz="1800">
                <a:latin typeface="Calibri" panose="020F0502020204030204" pitchFamily="34" charset="0"/>
                <a:ea typeface="Calibri" panose="020F0502020204030204" pitchFamily="34" charset="0"/>
                <a:cs typeface="Times New Roman" panose="02020603050405020304" pitchFamily="18" charset="0"/>
              </a:rPr>
              <a:t>Renate Peltzer</a:t>
            </a:r>
          </a:p>
          <a:p>
            <a:pPr algn="ctr">
              <a:lnSpc>
                <a:spcPct val="107000"/>
              </a:lnSpc>
              <a:spcBef>
                <a:spcPct val="0"/>
              </a:spcBef>
              <a:spcAft>
                <a:spcPts val="800"/>
              </a:spcAft>
              <a:buNone/>
            </a:pPr>
            <a:r>
              <a:rPr lang="de-DE" altLang="de-DE" sz="18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darmstadt.berufsberatung@arbeitsagentur.de</a:t>
            </a:r>
            <a:endParaRPr lang="de-DE" altLang="de-DE" sz="180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ct val="0"/>
              </a:spcBef>
              <a:spcAft>
                <a:spcPts val="800"/>
              </a:spcAft>
              <a:buNone/>
            </a:pPr>
            <a:r>
              <a:rPr lang="de-DE" altLang="de-DE" sz="1800">
                <a:latin typeface="Calibri" panose="020F0502020204030204" pitchFamily="34" charset="0"/>
                <a:ea typeface="Calibri" panose="020F0502020204030204" pitchFamily="34" charset="0"/>
                <a:cs typeface="Times New Roman" panose="02020603050405020304" pitchFamily="18" charset="0"/>
              </a:rPr>
              <a:t>Telefon: 0800 4 5555 00</a:t>
            </a:r>
            <a:endParaRPr lang="de-DE" altLang="de-DE" sz="1800">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Bef>
                <a:spcPct val="0"/>
              </a:spcBef>
              <a:spcAft>
                <a:spcPts val="800"/>
              </a:spcAft>
              <a:buNone/>
            </a:pPr>
            <a:r>
              <a:rPr lang="de-DE" altLang="de-DE" sz="1800">
                <a:latin typeface="Calibri" panose="020F0502020204030204" pitchFamily="34" charset="0"/>
                <a:ea typeface="Calibri" panose="020F0502020204030204" pitchFamily="34" charset="0"/>
                <a:cs typeface="Times New Roman" panose="02020603050405020304" pitchFamily="18" charset="0"/>
              </a:rPr>
              <a:t>Adresse: Kirchbergstraße 13, 64625 Bensheim</a:t>
            </a:r>
          </a:p>
        </p:txBody>
      </p:sp>
      <p:pic>
        <p:nvPicPr>
          <p:cNvPr id="23562" name="Grafik 16" descr="Bild">
            <a:extLst>
              <a:ext uri="{FF2B5EF4-FFF2-40B4-BE49-F238E27FC236}">
                <a16:creationId xmlns:a16="http://schemas.microsoft.com/office/drawing/2014/main" id="{5A4FF37B-494B-476B-86E6-9BA092B0D0C6}"/>
              </a:ext>
            </a:extLst>
          </p:cNvPr>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9191626" y="-14288"/>
            <a:ext cx="1471613"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57142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2">
            <a:extLst>
              <a:ext uri="{FF2B5EF4-FFF2-40B4-BE49-F238E27FC236}">
                <a16:creationId xmlns:a16="http://schemas.microsoft.com/office/drawing/2014/main" id="{1876F9AC-35DE-47B5-A935-957B53E8F1F2}"/>
              </a:ext>
            </a:extLst>
          </p:cNvPr>
          <p:cNvSpPr>
            <a:spLocks noGrp="1" noChangeArrowheads="1"/>
          </p:cNvSpPr>
          <p:nvPr>
            <p:ph type="ctrTitle"/>
          </p:nvPr>
        </p:nvSpPr>
        <p:spPr>
          <a:xfrm>
            <a:off x="2132708" y="2420888"/>
            <a:ext cx="7345561" cy="144017"/>
          </a:xfrm>
          <a:noFill/>
        </p:spPr>
        <p:txBody>
          <a:bodyPr>
            <a:normAutofit fontScale="90000"/>
          </a:bodyPr>
          <a:lstStyle/>
          <a:p>
            <a:pPr algn="l" eaLnBrk="1" hangingPunct="1">
              <a:spcBef>
                <a:spcPct val="50000"/>
              </a:spcBef>
            </a:pPr>
            <a:r>
              <a:rPr lang="de-DE" altLang="de-DE" sz="2800">
                <a:solidFill>
                  <a:srgbClr val="FF0000"/>
                </a:solidFill>
              </a:rPr>
              <a:t>		</a:t>
            </a:r>
            <a:br>
              <a:rPr lang="de-DE" altLang="de-DE" sz="2800">
                <a:solidFill>
                  <a:srgbClr val="FF0000"/>
                </a:solidFill>
              </a:rPr>
            </a:br>
            <a:r>
              <a:rPr lang="de-DE" altLang="de-DE" sz="2800">
                <a:solidFill>
                  <a:srgbClr val="FF0000"/>
                </a:solidFill>
              </a:rPr>
              <a:t/>
            </a:r>
            <a:br>
              <a:rPr lang="de-DE" altLang="de-DE" sz="2800">
                <a:solidFill>
                  <a:srgbClr val="FF0000"/>
                </a:solidFill>
              </a:rPr>
            </a:br>
            <a:r>
              <a:rPr lang="de-DE" altLang="de-DE" sz="2800">
                <a:solidFill>
                  <a:srgbClr val="FF0000"/>
                </a:solidFill>
              </a:rPr>
              <a:t/>
            </a:r>
            <a:br>
              <a:rPr lang="de-DE" altLang="de-DE" sz="2800">
                <a:solidFill>
                  <a:srgbClr val="FF0000"/>
                </a:solidFill>
              </a:rPr>
            </a:br>
            <a:r>
              <a:rPr lang="de-DE" altLang="de-DE" sz="2800">
                <a:solidFill>
                  <a:srgbClr val="FF0000"/>
                </a:solidFill>
              </a:rPr>
              <a:t/>
            </a:r>
            <a:br>
              <a:rPr lang="de-DE" altLang="de-DE" sz="2800">
                <a:solidFill>
                  <a:srgbClr val="FF0000"/>
                </a:solidFill>
              </a:rPr>
            </a:br>
            <a:r>
              <a:rPr lang="de-DE" altLang="de-DE" sz="2800">
                <a:solidFill>
                  <a:srgbClr val="FF0000"/>
                </a:solidFill>
              </a:rPr>
              <a:t/>
            </a:r>
            <a:br>
              <a:rPr lang="de-DE" altLang="de-DE" sz="2800">
                <a:solidFill>
                  <a:srgbClr val="FF0000"/>
                </a:solidFill>
              </a:rPr>
            </a:br>
            <a:r>
              <a:rPr lang="de-DE" altLang="de-DE" sz="2800" b="1">
                <a:solidFill>
                  <a:srgbClr val="0070C0"/>
                </a:solidFill>
              </a:rPr>
              <a:t>Zum Abschluss noch ein Zitat:</a:t>
            </a:r>
            <a:r>
              <a:rPr lang="de-DE" altLang="de-DE" sz="2800" b="1">
                <a:solidFill>
                  <a:srgbClr val="FF0000"/>
                </a:solidFill>
              </a:rPr>
              <a:t/>
            </a:r>
            <a:br>
              <a:rPr lang="de-DE" altLang="de-DE" sz="2800" b="1">
                <a:solidFill>
                  <a:srgbClr val="FF0000"/>
                </a:solidFill>
              </a:rPr>
            </a:br>
            <a:r>
              <a:rPr lang="de-DE" altLang="de-DE" sz="2800">
                <a:solidFill>
                  <a:srgbClr val="FF0000"/>
                </a:solidFill>
              </a:rPr>
              <a:t/>
            </a:r>
            <a:br>
              <a:rPr lang="de-DE" altLang="de-DE" sz="2800">
                <a:solidFill>
                  <a:srgbClr val="FF0000"/>
                </a:solidFill>
              </a:rPr>
            </a:br>
            <a:r>
              <a:rPr lang="de-DE" altLang="de-DE" sz="2800">
                <a:solidFill>
                  <a:srgbClr val="FF0000"/>
                </a:solidFill>
              </a:rPr>
              <a:t/>
            </a:r>
            <a:br>
              <a:rPr lang="de-DE" altLang="de-DE" sz="2800">
                <a:solidFill>
                  <a:srgbClr val="FF0000"/>
                </a:solidFill>
              </a:rPr>
            </a:br>
            <a:r>
              <a:rPr lang="de-DE" altLang="de-DE" sz="2800" b="1"/>
              <a:t>„Die Jugend von heute liebt den Luxus, </a:t>
            </a:r>
            <a:br>
              <a:rPr lang="de-DE" altLang="de-DE" sz="2800" b="1"/>
            </a:br>
            <a:r>
              <a:rPr lang="de-DE" altLang="de-DE" sz="2800" b="1"/>
              <a:t>hat schlechte Manieren und verachtet die Autorität“</a:t>
            </a:r>
            <a:br>
              <a:rPr lang="de-DE" altLang="de-DE" sz="2800" b="1"/>
            </a:br>
            <a:r>
              <a:rPr lang="de-DE" altLang="de-DE" sz="2800" b="1"/>
              <a:t/>
            </a:r>
            <a:br>
              <a:rPr lang="de-DE" altLang="de-DE" sz="2800" b="1"/>
            </a:br>
            <a:r>
              <a:rPr lang="de-DE" altLang="de-DE" sz="2800" b="1"/>
              <a:t/>
            </a:r>
            <a:br>
              <a:rPr lang="de-DE" altLang="de-DE" sz="2800" b="1"/>
            </a:br>
            <a:r>
              <a:rPr lang="de-DE" altLang="de-DE" sz="2800"/>
              <a:t>                </a:t>
            </a:r>
          </a:p>
        </p:txBody>
      </p:sp>
      <p:sp>
        <p:nvSpPr>
          <p:cNvPr id="25604" name="Rectangle 3">
            <a:extLst>
              <a:ext uri="{FF2B5EF4-FFF2-40B4-BE49-F238E27FC236}">
                <a16:creationId xmlns:a16="http://schemas.microsoft.com/office/drawing/2014/main" id="{6E784081-3B21-42C0-8BBD-1468E7997AAA}"/>
              </a:ext>
            </a:extLst>
          </p:cNvPr>
          <p:cNvSpPr>
            <a:spLocks noChangeArrowheads="1"/>
          </p:cNvSpPr>
          <p:nvPr/>
        </p:nvSpPr>
        <p:spPr bwMode="auto">
          <a:xfrm>
            <a:off x="8286750" y="4313239"/>
            <a:ext cx="23812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DE" altLang="de-DE" sz="2800"/>
          </a:p>
        </p:txBody>
      </p:sp>
      <p:sp>
        <p:nvSpPr>
          <p:cNvPr id="25605" name="Rectangle 6">
            <a:extLst>
              <a:ext uri="{FF2B5EF4-FFF2-40B4-BE49-F238E27FC236}">
                <a16:creationId xmlns:a16="http://schemas.microsoft.com/office/drawing/2014/main" id="{A175FE45-E816-4D10-A303-33E2E08DAEE0}"/>
              </a:ext>
            </a:extLst>
          </p:cNvPr>
          <p:cNvSpPr>
            <a:spLocks noChangeArrowheads="1"/>
          </p:cNvSpPr>
          <p:nvPr/>
        </p:nvSpPr>
        <p:spPr bwMode="auto">
          <a:xfrm>
            <a:off x="7824788" y="4702176"/>
            <a:ext cx="28432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DE" altLang="de-DE" sz="2800"/>
          </a:p>
        </p:txBody>
      </p:sp>
      <p:pic>
        <p:nvPicPr>
          <p:cNvPr id="25606" name="Picture 7" descr="41501_C">
            <a:extLst>
              <a:ext uri="{FF2B5EF4-FFF2-40B4-BE49-F238E27FC236}">
                <a16:creationId xmlns:a16="http://schemas.microsoft.com/office/drawing/2014/main" id="{87046048-A5A4-42FE-8952-545E7618DA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47850" y="188914"/>
            <a:ext cx="25717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8">
            <a:extLst>
              <a:ext uri="{FF2B5EF4-FFF2-40B4-BE49-F238E27FC236}">
                <a16:creationId xmlns:a16="http://schemas.microsoft.com/office/drawing/2014/main" id="{9651BD0E-4FF3-4A69-A7A3-597DFECBB915}"/>
              </a:ext>
            </a:extLst>
          </p:cNvPr>
          <p:cNvSpPr>
            <a:spLocks noChangeArrowheads="1"/>
          </p:cNvSpPr>
          <p:nvPr/>
        </p:nvSpPr>
        <p:spPr bwMode="auto">
          <a:xfrm>
            <a:off x="5805488" y="-1588"/>
            <a:ext cx="3168650" cy="900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solidFill>
                  <a:srgbClr val="EEEEEE"/>
                </a:solidFill>
              </a:rPr>
              <a:t>Geschäftsstelle Bensheim</a:t>
            </a:r>
          </a:p>
        </p:txBody>
      </p:sp>
      <p:sp>
        <p:nvSpPr>
          <p:cNvPr id="13" name="Textfeld 12">
            <a:extLst>
              <a:ext uri="{FF2B5EF4-FFF2-40B4-BE49-F238E27FC236}">
                <a16:creationId xmlns:a16="http://schemas.microsoft.com/office/drawing/2014/main" id="{B816AE4E-7664-41F5-8A16-D75F5D2D90FA}"/>
              </a:ext>
            </a:extLst>
          </p:cNvPr>
          <p:cNvSpPr txBox="1"/>
          <p:nvPr/>
        </p:nvSpPr>
        <p:spPr>
          <a:xfrm>
            <a:off x="1992313" y="6308726"/>
            <a:ext cx="7416800" cy="276225"/>
          </a:xfrm>
          <a:prstGeom prst="rect">
            <a:avLst/>
          </a:prstGeom>
          <a:solidFill>
            <a:schemeClr val="bg2">
              <a:lumMod val="40000"/>
              <a:lumOff val="60000"/>
            </a:schemeClr>
          </a:solidFill>
        </p:spPr>
        <p:txBody>
          <a:bodyPr>
            <a:spAutoFit/>
          </a:bodyPr>
          <a:lstStyle/>
          <a:p>
            <a:pPr eaLnBrk="1" hangingPunct="1">
              <a:defRPr/>
            </a:pPr>
            <a:r>
              <a:rPr lang="de-DE" sz="1200" b="1">
                <a:latin typeface="Arial" charset="0"/>
              </a:rPr>
              <a:t>Agentur für Arbeit Darmstadt – Geschäftsstelle Bensheim</a:t>
            </a:r>
          </a:p>
        </p:txBody>
      </p:sp>
      <p:pic>
        <p:nvPicPr>
          <p:cNvPr id="25609" name="Grafik 11" descr="Bild">
            <a:extLst>
              <a:ext uri="{FF2B5EF4-FFF2-40B4-BE49-F238E27FC236}">
                <a16:creationId xmlns:a16="http://schemas.microsoft.com/office/drawing/2014/main" id="{1EF8437C-B907-4DB2-A647-790C5F6F10F0}"/>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8974138" y="1"/>
            <a:ext cx="169386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2351584" y="4869160"/>
            <a:ext cx="4896544" cy="369332"/>
          </a:xfrm>
          <a:prstGeom prst="rect">
            <a:avLst/>
          </a:prstGeom>
          <a:noFill/>
        </p:spPr>
        <p:txBody>
          <a:bodyPr wrap="square" rtlCol="0">
            <a:spAutoFit/>
          </a:bodyPr>
          <a:lstStyle/>
          <a:p>
            <a:r>
              <a:rPr lang="de-DE" b="1"/>
              <a:t>Sokrates 469-399 v. Chr.</a:t>
            </a:r>
            <a:endParaRPr lang="de-DE"/>
          </a:p>
        </p:txBody>
      </p:sp>
    </p:spTree>
    <p:extLst>
      <p:ext uri="{BB962C8B-B14F-4D97-AF65-F5344CB8AC3E}">
        <p14:creationId xmlns:p14="http://schemas.microsoft.com/office/powerpoint/2010/main" val="2662927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3">
            <a:extLst>
              <a:ext uri="{FF2B5EF4-FFF2-40B4-BE49-F238E27FC236}">
                <a16:creationId xmlns:a16="http://schemas.microsoft.com/office/drawing/2014/main" id="{57BFB191-F38B-37A2-8B9C-4DFB32B2D09A}"/>
              </a:ext>
            </a:extLst>
          </p:cNvPr>
          <p:cNvSpPr>
            <a:spLocks noGrp="1"/>
          </p:cNvSpPr>
          <p:nvPr>
            <p:ph type="sldNum" sz="quarter" idx="12"/>
          </p:nvPr>
        </p:nvSpPr>
        <p:spPr>
          <a:xfrm>
            <a:off x="10271342" y="6356350"/>
            <a:ext cx="1539658" cy="365125"/>
          </a:xfrm>
        </p:spPr>
        <p:txBody>
          <a:bodyPr/>
          <a:lstStyle/>
          <a:p>
            <a:pPr rtl="0">
              <a:spcAft>
                <a:spcPts val="600"/>
              </a:spcAft>
            </a:pPr>
            <a:fld id="{294A09A9-5501-47C1-A89A-A340965A2BE2}" type="slidenum">
              <a:rPr lang="de-DE" noProof="0" smtClean="0"/>
              <a:pPr rtl="0">
                <a:spcAft>
                  <a:spcPts val="600"/>
                </a:spcAft>
              </a:pPr>
              <a:t>79</a:t>
            </a:fld>
            <a:endParaRPr lang="de-DE" noProof="0"/>
          </a:p>
        </p:txBody>
      </p:sp>
      <p:sp>
        <p:nvSpPr>
          <p:cNvPr id="2" name="Titel 1">
            <a:extLst>
              <a:ext uri="{FF2B5EF4-FFF2-40B4-BE49-F238E27FC236}">
                <a16:creationId xmlns:a16="http://schemas.microsoft.com/office/drawing/2014/main" id="{F96F75DE-8A44-4EC5-83C6-95BDDF10DFD9}"/>
              </a:ext>
            </a:extLst>
          </p:cNvPr>
          <p:cNvSpPr>
            <a:spLocks noGrp="1"/>
          </p:cNvSpPr>
          <p:nvPr>
            <p:ph type="ctrTitle"/>
          </p:nvPr>
        </p:nvSpPr>
        <p:spPr>
          <a:xfrm>
            <a:off x="693683" y="879636"/>
            <a:ext cx="6192892" cy="1198179"/>
          </a:xfrm>
        </p:spPr>
        <p:txBody>
          <a:bodyPr vert="horz" wrap="square" lIns="228600" tIns="45720" rIns="91440" bIns="45720" rtlCol="0" anchor="ctr">
            <a:noAutofit/>
          </a:bodyPr>
          <a:lstStyle/>
          <a:p>
            <a:pPr>
              <a:lnSpc>
                <a:spcPct val="90000"/>
              </a:lnSpc>
            </a:pPr>
            <a:r>
              <a:rPr lang="de-DE" sz="2800" kern="1200" cap="all" spc="300" baseline="0">
                <a:latin typeface="Bahnschrift" panose="020B0502040204020203" pitchFamily="34" charset="0"/>
                <a:ea typeface="+mj-ea"/>
                <a:cs typeface="+mj-cs"/>
              </a:rPr>
              <a:t>Ausblick</a:t>
            </a:r>
          </a:p>
        </p:txBody>
      </p:sp>
      <p:sp>
        <p:nvSpPr>
          <p:cNvPr id="8" name="Textfeld 7">
            <a:extLst>
              <a:ext uri="{FF2B5EF4-FFF2-40B4-BE49-F238E27FC236}">
                <a16:creationId xmlns:a16="http://schemas.microsoft.com/office/drawing/2014/main" id="{D0DC7ED8-5CAF-494E-B1CA-1D2D014DF125}"/>
              </a:ext>
            </a:extLst>
          </p:cNvPr>
          <p:cNvSpPr txBox="1"/>
          <p:nvPr/>
        </p:nvSpPr>
        <p:spPr>
          <a:xfrm>
            <a:off x="916015" y="2551819"/>
            <a:ext cx="6241141" cy="3539265"/>
          </a:xfrm>
          <a:prstGeom prst="rect">
            <a:avLst/>
          </a:prstGeom>
        </p:spPr>
        <p:txBody>
          <a:bodyPr vert="horz" lIns="91440" tIns="45720" rIns="91440" bIns="45720" rtlCol="0">
            <a:normAutofit/>
          </a:bodyPr>
          <a:lstStyle/>
          <a:p>
            <a:pPr marL="342900" indent="-342900">
              <a:lnSpc>
                <a:spcPct val="90000"/>
              </a:lnSpc>
              <a:spcBef>
                <a:spcPts val="1000"/>
              </a:spcBef>
              <a:buFont typeface="Arial" panose="020B0604020202020204" pitchFamily="34" charset="0"/>
              <a:buChar char="•"/>
            </a:pPr>
            <a:r>
              <a:rPr lang="de-DE" sz="2800" kern="1200" spc="140" baseline="0">
                <a:solidFill>
                  <a:schemeClr val="tx2"/>
                </a:solidFill>
                <a:latin typeface="Tw Cen MT" panose="020B0602020104020603" pitchFamily="34" charset="77"/>
              </a:rPr>
              <a:t>BO an der MBS</a:t>
            </a:r>
          </a:p>
          <a:p>
            <a:pPr marL="342900" indent="-342900">
              <a:lnSpc>
                <a:spcPct val="90000"/>
              </a:lnSpc>
              <a:spcBef>
                <a:spcPts val="1000"/>
              </a:spcBef>
              <a:buFont typeface="Arial" panose="020B0604020202020204" pitchFamily="34" charset="0"/>
              <a:buChar char="•"/>
            </a:pPr>
            <a:r>
              <a:rPr lang="de-DE" sz="2800" kern="1200" spc="140" baseline="0">
                <a:solidFill>
                  <a:schemeClr val="tx2"/>
                </a:solidFill>
                <a:latin typeface="Tw Cen MT" panose="020B0602020104020603" pitchFamily="34" charset="77"/>
              </a:rPr>
              <a:t>Digitale BO-Wand</a:t>
            </a:r>
            <a:endParaRPr lang="de-DE" sz="2800" kern="1200" spc="140" baseline="0">
              <a:solidFill>
                <a:schemeClr val="tx2"/>
              </a:solidFill>
            </a:endParaRPr>
          </a:p>
          <a:p>
            <a:pPr>
              <a:lnSpc>
                <a:spcPct val="90000"/>
              </a:lnSpc>
              <a:spcBef>
                <a:spcPts val="1000"/>
              </a:spcBef>
            </a:pPr>
            <a:endParaRPr lang="de-DE" sz="4800" kern="1200" spc="140" baseline="0">
              <a:solidFill>
                <a:schemeClr val="tx2"/>
              </a:solidFill>
              <a:latin typeface="Tw Cen MT" panose="020B0602020104020603" pitchFamily="34" charset="77"/>
              <a:ea typeface="+mn-ea"/>
              <a:cs typeface="+mn-cs"/>
            </a:endParaRPr>
          </a:p>
          <a:p>
            <a:pPr marL="342900" indent="-342900">
              <a:lnSpc>
                <a:spcPct val="90000"/>
              </a:lnSpc>
              <a:spcBef>
                <a:spcPts val="1000"/>
              </a:spcBef>
              <a:buFont typeface="Arial" panose="020B0604020202020204" pitchFamily="34" charset="0"/>
              <a:buChar char="•"/>
            </a:pPr>
            <a:endParaRPr lang="de-DE" sz="1000" kern="1200" spc="140" baseline="0">
              <a:solidFill>
                <a:schemeClr val="tx2"/>
              </a:solidFill>
              <a:latin typeface="Tw Cen MT" panose="020B0602020104020603" pitchFamily="34" charset="77"/>
              <a:ea typeface="+mn-ea"/>
              <a:cs typeface="+mn-cs"/>
            </a:endParaRPr>
          </a:p>
        </p:txBody>
      </p:sp>
      <p:pic>
        <p:nvPicPr>
          <p:cNvPr id="6" name="Bildplatzhalter 5">
            <a:extLst>
              <a:ext uri="{FF2B5EF4-FFF2-40B4-BE49-F238E27FC236}">
                <a16:creationId xmlns:a16="http://schemas.microsoft.com/office/drawing/2014/main" id="{2DE2CC5B-060F-4495-A4FD-E8A54773DBF4}"/>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b="-1"/>
          <a:stretch/>
        </p:blipFill>
        <p:spPr>
          <a:xfrm>
            <a:off x="6461342" y="10"/>
            <a:ext cx="5730658" cy="6857990"/>
          </a:xfrm>
          <a:noFill/>
        </p:spPr>
      </p:pic>
    </p:spTree>
    <p:extLst>
      <p:ext uri="{BB962C8B-B14F-4D97-AF65-F5344CB8AC3E}">
        <p14:creationId xmlns:p14="http://schemas.microsoft.com/office/powerpoint/2010/main" val="2610292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C52BB42-EE81-EB9F-603E-58D32084A4AF}"/>
              </a:ext>
            </a:extLst>
          </p:cNvPr>
          <p:cNvSpPr/>
          <p:nvPr/>
        </p:nvSpPr>
        <p:spPr>
          <a:xfrm>
            <a:off x="5842937" y="-11924"/>
            <a:ext cx="6439155" cy="6904205"/>
          </a:xfrm>
          <a:prstGeom prst="rect">
            <a:avLst/>
          </a:prstGeom>
          <a:solidFill>
            <a:srgbClr val="FFDD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6" name="PlaceHolder 1"/>
          <p:cNvSpPr>
            <a:spLocks noGrp="1"/>
          </p:cNvSpPr>
          <p:nvPr>
            <p:ph type="title"/>
          </p:nvPr>
        </p:nvSpPr>
        <p:spPr>
          <a:xfrm>
            <a:off x="856064" y="109597"/>
            <a:ext cx="5210828" cy="710640"/>
          </a:xfrm>
          <a:prstGeom prst="rect">
            <a:avLst/>
          </a:prstGeom>
          <a:noFill/>
          <a:ln w="0">
            <a:noFill/>
          </a:ln>
        </p:spPr>
        <p:txBody>
          <a:bodyPr lIns="91440" tIns="45720" rIns="91440" bIns="45720" anchor="ctr">
            <a:noAutofit/>
          </a:bodyPr>
          <a:lstStyle/>
          <a:p>
            <a:pPr indent="0">
              <a:lnSpc>
                <a:spcPct val="100000"/>
              </a:lnSpc>
              <a:buNone/>
              <a:tabLst>
                <a:tab pos="0" algn="l"/>
              </a:tabLst>
            </a:pPr>
            <a:r>
              <a:rPr lang="de-DE" sz="2400" b="1" u="none" strike="noStrike">
                <a:solidFill>
                  <a:schemeClr val="dk1"/>
                </a:solidFill>
                <a:effectLst/>
                <a:uFillTx/>
                <a:latin typeface="Calibri"/>
                <a:ea typeface="Calibri"/>
              </a:rPr>
              <a:t>Aufnahmebedingungen</a:t>
            </a:r>
            <a:r>
              <a:rPr sz="2400"/>
              <a:t/>
            </a:r>
            <a:br>
              <a:rPr sz="2400"/>
            </a:br>
            <a:r>
              <a:rPr lang="de-DE" sz="2400" b="1" u="none" strike="noStrike">
                <a:solidFill>
                  <a:schemeClr val="dk1"/>
                </a:solidFill>
                <a:effectLst/>
                <a:uFillTx/>
                <a:latin typeface="Calibri"/>
                <a:ea typeface="Calibri"/>
              </a:rPr>
              <a:t>Zweijährige Höhere Berufsfachschule</a:t>
            </a:r>
            <a:endParaRPr lang="de-DE" sz="2400" b="0" u="none" strike="noStrike">
              <a:solidFill>
                <a:srgbClr val="000000"/>
              </a:solidFill>
              <a:effectLst/>
              <a:uFillTx/>
              <a:latin typeface="Arial"/>
            </a:endParaRPr>
          </a:p>
        </p:txBody>
      </p:sp>
      <p:sp>
        <p:nvSpPr>
          <p:cNvPr id="328" name="Google Shape;450;p13"/>
          <p:cNvSpPr/>
          <p:nvPr/>
        </p:nvSpPr>
        <p:spPr>
          <a:xfrm>
            <a:off x="2192079" y="5579071"/>
            <a:ext cx="3489120" cy="423000"/>
          </a:xfrm>
          <a:prstGeom prst="rect">
            <a:avLst/>
          </a:prstGeom>
          <a:noFill/>
          <a:ln w="0">
            <a:noFill/>
          </a:ln>
        </p:spPr>
        <p:style>
          <a:lnRef idx="0">
            <a:scrgbClr r="0" g="0" b="0"/>
          </a:lnRef>
          <a:fillRef idx="0">
            <a:scrgbClr r="0" g="0" b="0"/>
          </a:fillRef>
          <a:effectRef idx="0">
            <a:scrgbClr r="0" g="0" b="0"/>
          </a:effectRef>
          <a:fontRef idx="minor"/>
        </p:style>
        <p:txBody>
          <a:bodyPr lIns="91440" tIns="45720" rIns="91440" bIns="45720" anchor="t">
            <a:noAutofit/>
          </a:bodyPr>
          <a:lstStyle/>
          <a:p>
            <a:pPr algn="ctr">
              <a:lnSpc>
                <a:spcPct val="130000"/>
              </a:lnSpc>
            </a:pPr>
            <a:r>
              <a:rPr lang="de-DE" sz="2000" b="1" u="none" strike="noStrike">
                <a:solidFill>
                  <a:srgbClr val="FF0000"/>
                </a:solidFill>
                <a:effectLst/>
                <a:uFillTx/>
                <a:latin typeface="Calibri"/>
                <a:ea typeface="Calibri"/>
              </a:rPr>
              <a:t>Anmeldung bis zum </a:t>
            </a:r>
            <a:r>
              <a:rPr lang="de-DE" sz="2000" b="1">
                <a:solidFill>
                  <a:srgbClr val="FF0000"/>
                </a:solidFill>
                <a:latin typeface="Calibri"/>
                <a:ea typeface="Calibri"/>
              </a:rPr>
              <a:t>31</a:t>
            </a:r>
            <a:r>
              <a:rPr lang="de-DE" sz="2000" b="1" u="none" strike="noStrike">
                <a:solidFill>
                  <a:srgbClr val="FF0000"/>
                </a:solidFill>
                <a:effectLst/>
                <a:uFillTx/>
                <a:latin typeface="Calibri"/>
                <a:ea typeface="Calibri"/>
              </a:rPr>
              <a:t>. März</a:t>
            </a:r>
            <a:endParaRPr lang="de-DE" sz="2000" b="0" u="none" strike="noStrike">
              <a:solidFill>
                <a:srgbClr val="000000"/>
              </a:solidFill>
              <a:effectLst/>
              <a:uFillTx/>
              <a:latin typeface="Arial"/>
            </a:endParaRPr>
          </a:p>
          <a:p>
            <a:pPr>
              <a:lnSpc>
                <a:spcPct val="130000"/>
              </a:lnSpc>
            </a:pPr>
            <a:r>
              <a:rPr lang="de-DE" sz="2000" b="1" u="none" strike="noStrike">
                <a:solidFill>
                  <a:srgbClr val="FF0000"/>
                </a:solidFill>
                <a:effectLst/>
                <a:uFillTx/>
                <a:latin typeface="Arial"/>
                <a:ea typeface="Calibri"/>
              </a:rPr>
              <a:t>  </a:t>
            </a:r>
            <a:endParaRPr lang="de-DE" sz="2000" b="1" u="none" strike="noStrike">
              <a:solidFill>
                <a:srgbClr val="FF0000"/>
              </a:solidFill>
              <a:effectLst/>
              <a:uFillTx/>
              <a:latin typeface="Calibri"/>
              <a:cs typeface="Calibri"/>
            </a:endParaRPr>
          </a:p>
        </p:txBody>
      </p:sp>
      <p:pic>
        <p:nvPicPr>
          <p:cNvPr id="329" name="Grafik 2" descr="Ein Bild, das Text, Regenbogen, Screenshot, Schrift enthält.&#10;&#10;Beschreibung automatisch generiert."/>
          <p:cNvPicPr/>
          <p:nvPr/>
        </p:nvPicPr>
        <p:blipFill>
          <a:blip r:embed="rId2" cstate="email">
            <a:extLst>
              <a:ext uri="{28A0092B-C50C-407E-A947-70E740481C1C}">
                <a14:useLocalDpi xmlns:a14="http://schemas.microsoft.com/office/drawing/2010/main"/>
              </a:ext>
            </a:extLst>
          </a:blip>
          <a:srcRect b="-1370"/>
          <a:stretch/>
        </p:blipFill>
        <p:spPr>
          <a:xfrm>
            <a:off x="246663" y="5295553"/>
            <a:ext cx="2238840" cy="994680"/>
          </a:xfrm>
          <a:prstGeom prst="rect">
            <a:avLst/>
          </a:prstGeom>
          <a:noFill/>
          <a:ln w="0">
            <a:noFill/>
          </a:ln>
        </p:spPr>
      </p:pic>
      <p:pic>
        <p:nvPicPr>
          <p:cNvPr id="2" name="Grafik 1" descr="Ein Bild, das Text, Screenshot, Schrift enthält.&#10;&#10;KI-generierte Inhalte können fehlerhaft sein.">
            <a:extLst>
              <a:ext uri="{FF2B5EF4-FFF2-40B4-BE49-F238E27FC236}">
                <a16:creationId xmlns:a16="http://schemas.microsoft.com/office/drawing/2014/main" id="{BA3953BA-4765-07D0-F75F-E97C6CEB08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0421" y="2012674"/>
            <a:ext cx="5834270" cy="2832653"/>
          </a:xfrm>
          <a:prstGeom prst="rect">
            <a:avLst/>
          </a:prstGeom>
        </p:spPr>
      </p:pic>
      <p:sp>
        <p:nvSpPr>
          <p:cNvPr id="3" name="Textfeld 2">
            <a:extLst>
              <a:ext uri="{FF2B5EF4-FFF2-40B4-BE49-F238E27FC236}">
                <a16:creationId xmlns:a16="http://schemas.microsoft.com/office/drawing/2014/main" id="{06231BF8-6393-C33A-52AA-E0450A3B2A96}"/>
              </a:ext>
            </a:extLst>
          </p:cNvPr>
          <p:cNvSpPr txBox="1"/>
          <p:nvPr/>
        </p:nvSpPr>
        <p:spPr>
          <a:xfrm>
            <a:off x="853035" y="1070368"/>
            <a:ext cx="4646594" cy="44217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30000"/>
              </a:lnSpc>
              <a:spcBef>
                <a:spcPct val="0"/>
              </a:spcBef>
              <a:buFont typeface="Wingdings"/>
              <a:buChar char="q"/>
            </a:pPr>
            <a:r>
              <a:rPr lang="de-DE" sz="2000" b="1">
                <a:solidFill>
                  <a:schemeClr val="dk1"/>
                </a:solidFill>
                <a:latin typeface="Calibri"/>
                <a:ea typeface="Calibri"/>
                <a:cs typeface="Calibri"/>
              </a:rPr>
              <a:t>Mittlerer Abschluss</a:t>
            </a:r>
            <a:r>
              <a:rPr lang="de-DE" sz="2000" b="1">
                <a:latin typeface="Calibri"/>
                <a:ea typeface="Calibri"/>
                <a:cs typeface="Calibri"/>
              </a:rPr>
              <a:t/>
            </a:r>
            <a:br>
              <a:rPr lang="de-DE" sz="2000" b="1">
                <a:latin typeface="Calibri"/>
                <a:ea typeface="Calibri"/>
                <a:cs typeface="Calibri"/>
              </a:rPr>
            </a:br>
            <a:r>
              <a:rPr lang="de-DE" sz="2000">
                <a:solidFill>
                  <a:schemeClr val="dk1"/>
                </a:solidFill>
                <a:latin typeface="Calibri"/>
                <a:ea typeface="Calibri"/>
                <a:cs typeface="Calibri"/>
              </a:rPr>
              <a:t>Notenvoraussetzungen in den Fächern Englisch, Deutsch, </a:t>
            </a:r>
            <a:r>
              <a:rPr lang="de-DE" sz="2000">
                <a:latin typeface="Calibri"/>
                <a:ea typeface="Calibri"/>
                <a:cs typeface="Calibri"/>
              </a:rPr>
              <a:t/>
            </a:r>
            <a:br>
              <a:rPr lang="de-DE" sz="2000">
                <a:latin typeface="Calibri"/>
                <a:ea typeface="Calibri"/>
                <a:cs typeface="Calibri"/>
              </a:rPr>
            </a:br>
            <a:r>
              <a:rPr lang="de-DE" sz="2000">
                <a:solidFill>
                  <a:schemeClr val="dk1"/>
                </a:solidFill>
                <a:latin typeface="Calibri"/>
                <a:ea typeface="Calibri"/>
                <a:cs typeface="Calibri"/>
              </a:rPr>
              <a:t>Mathematik: max. 1x Note 4; Zeugnisdurchschnitt 3,0</a:t>
            </a:r>
            <a:r>
              <a:rPr lang="de-DE" sz="2000">
                <a:latin typeface="Calibri"/>
                <a:ea typeface="Calibri"/>
                <a:cs typeface="Calibri"/>
              </a:rPr>
              <a:t/>
            </a:r>
            <a:br>
              <a:rPr lang="de-DE" sz="2000">
                <a:latin typeface="Calibri"/>
                <a:ea typeface="Calibri"/>
                <a:cs typeface="Calibri"/>
              </a:rPr>
            </a:br>
            <a:endParaRPr lang="de-DE" sz="2000">
              <a:latin typeface="Calibri"/>
              <a:ea typeface="Calibri"/>
              <a:cs typeface="Arial"/>
            </a:endParaRPr>
          </a:p>
          <a:p>
            <a:pPr marL="342900" indent="-342900">
              <a:lnSpc>
                <a:spcPct val="130000"/>
              </a:lnSpc>
              <a:spcBef>
                <a:spcPts val="400"/>
              </a:spcBef>
              <a:buFont typeface="Wingdings"/>
              <a:buChar char="q"/>
            </a:pPr>
            <a:r>
              <a:rPr lang="de-DE" sz="2000" b="1">
                <a:solidFill>
                  <a:schemeClr val="dk1"/>
                </a:solidFill>
                <a:latin typeface="Calibri"/>
                <a:ea typeface="Calibri"/>
                <a:cs typeface="Calibri"/>
              </a:rPr>
              <a:t>Höchstalter</a:t>
            </a:r>
            <a:r>
              <a:rPr lang="de-DE" sz="2000">
                <a:solidFill>
                  <a:schemeClr val="dk1"/>
                </a:solidFill>
                <a:latin typeface="Calibri"/>
                <a:ea typeface="Calibri"/>
                <a:cs typeface="Calibri"/>
              </a:rPr>
              <a:t> bei Bewerbungsschluss am 30.04. eines Jahres: </a:t>
            </a:r>
            <a:br>
              <a:rPr lang="de-DE" sz="2000">
                <a:solidFill>
                  <a:schemeClr val="dk1"/>
                </a:solidFill>
                <a:latin typeface="Calibri"/>
                <a:ea typeface="Calibri"/>
                <a:cs typeface="Calibri"/>
              </a:rPr>
            </a:br>
            <a:r>
              <a:rPr lang="de-DE" sz="2000">
                <a:solidFill>
                  <a:schemeClr val="dk1"/>
                </a:solidFill>
                <a:latin typeface="Calibri"/>
                <a:ea typeface="Calibri"/>
                <a:cs typeface="Calibri"/>
              </a:rPr>
              <a:t>22 Jahre (Sozialassistenz), 25 Jahre (Fremdsprachenassistenz)</a:t>
            </a:r>
          </a:p>
          <a:p>
            <a:pPr algn="l"/>
            <a:endParaRPr lang="de-DE"/>
          </a:p>
        </p:txBody>
      </p:sp>
      <p:pic>
        <p:nvPicPr>
          <p:cNvPr id="4" name="Grafik 3" descr="Ein Bild, das Text, Schrift, Grafiken, Logo enthält.&#10;&#10;KI-generierte Inhalte können fehlerhaft sein.">
            <a:extLst>
              <a:ext uri="{FF2B5EF4-FFF2-40B4-BE49-F238E27FC236}">
                <a16:creationId xmlns:a16="http://schemas.microsoft.com/office/drawing/2014/main" id="{6FE3B022-8C2E-11F1-0CC5-82BC23321D44}"/>
              </a:ext>
            </a:extLst>
          </p:cNvPr>
          <p:cNvPicPr>
            <a:picLocks noChangeAspect="1"/>
          </p:cNvPicPr>
          <p:nvPr/>
        </p:nvPicPr>
        <p:blipFill>
          <a:blip r:embed="rId4"/>
          <a:stretch>
            <a:fillRect/>
          </a:stretch>
        </p:blipFill>
        <p:spPr>
          <a:xfrm>
            <a:off x="6858414" y="-24333"/>
            <a:ext cx="5048250" cy="1857375"/>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endParaRPr lang="de-DE"/>
          </a:p>
        </p:txBody>
      </p:sp>
      <p:pic>
        <p:nvPicPr>
          <p:cNvPr id="4" name="Grafi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6045"/>
            <a:ext cx="12192000" cy="6124755"/>
          </a:xfrm>
          <a:prstGeom prst="rect">
            <a:avLst/>
          </a:prstGeom>
        </p:spPr>
      </p:pic>
    </p:spTree>
    <p:extLst>
      <p:ext uri="{BB962C8B-B14F-4D97-AF65-F5344CB8AC3E}">
        <p14:creationId xmlns:p14="http://schemas.microsoft.com/office/powerpoint/2010/main" val="10593315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19D9F20-1D1B-0C17-53E1-DA9F3ADFF4D6}"/>
              </a:ext>
            </a:extLst>
          </p:cNvPr>
          <p:cNvSpPr txBox="1"/>
          <p:nvPr/>
        </p:nvSpPr>
        <p:spPr>
          <a:xfrm>
            <a:off x="8501269" y="1003853"/>
            <a:ext cx="1848678" cy="1077218"/>
          </a:xfrm>
          <a:prstGeom prst="rect">
            <a:avLst/>
          </a:prstGeom>
          <a:solidFill>
            <a:srgbClr val="F9EBE5"/>
          </a:solidFill>
        </p:spPr>
        <p:txBody>
          <a:bodyPr wrap="square" lIns="91440" tIns="45720" rIns="91440" bIns="45720" rtlCol="0" anchor="t">
            <a:spAutoFit/>
          </a:bodyPr>
          <a:lstStyle/>
          <a:p>
            <a:r>
              <a:rPr lang="de-DE" sz="3200"/>
              <a:t>Digitale BO-Wand</a:t>
            </a:r>
          </a:p>
        </p:txBody>
      </p:sp>
      <p:sp>
        <p:nvSpPr>
          <p:cNvPr id="4" name="Titel 3">
            <a:extLst>
              <a:ext uri="{FF2B5EF4-FFF2-40B4-BE49-F238E27FC236}">
                <a16:creationId xmlns:a16="http://schemas.microsoft.com/office/drawing/2014/main" id="{8AC18F28-489A-04FC-6380-FD925362B7AB}"/>
              </a:ext>
            </a:extLst>
          </p:cNvPr>
          <p:cNvSpPr>
            <a:spLocks noGrp="1"/>
          </p:cNvSpPr>
          <p:nvPr>
            <p:ph type="ctrTitle"/>
          </p:nvPr>
        </p:nvSpPr>
        <p:spPr>
          <a:xfrm>
            <a:off x="667179" y="402558"/>
            <a:ext cx="6192892" cy="1198179"/>
          </a:xfrm>
        </p:spPr>
        <p:txBody>
          <a:bodyPr/>
          <a:lstStyle/>
          <a:p>
            <a:r>
              <a:rPr lang="de-DE"/>
              <a:t>Anstehende Veranstaltung</a:t>
            </a:r>
          </a:p>
        </p:txBody>
      </p:sp>
      <p:sp>
        <p:nvSpPr>
          <p:cNvPr id="5" name="Untertitel 4">
            <a:extLst>
              <a:ext uri="{FF2B5EF4-FFF2-40B4-BE49-F238E27FC236}">
                <a16:creationId xmlns:a16="http://schemas.microsoft.com/office/drawing/2014/main" id="{63DEB823-6D8A-A6C3-B93F-A00D93B7A82D}"/>
              </a:ext>
            </a:extLst>
          </p:cNvPr>
          <p:cNvSpPr>
            <a:spLocks noGrp="1"/>
          </p:cNvSpPr>
          <p:nvPr>
            <p:ph type="subTitle" idx="1"/>
          </p:nvPr>
        </p:nvSpPr>
        <p:spPr>
          <a:xfrm>
            <a:off x="664225" y="1716933"/>
            <a:ext cx="5831049" cy="4824724"/>
          </a:xfrm>
        </p:spPr>
        <p:txBody>
          <a:bodyPr vert="horz" lIns="91440" tIns="45720" rIns="91440" bIns="45720" rtlCol="0" anchor="t">
            <a:normAutofit/>
          </a:bodyPr>
          <a:lstStyle/>
          <a:p>
            <a:r>
              <a:rPr lang="de-DE" sz="1600">
                <a:latin typeface="Bahnschrift"/>
              </a:rPr>
              <a:t>Nacht der Ausbildung</a:t>
            </a:r>
            <a:endParaRPr lang="de-DE" sz="1600" spc="0">
              <a:solidFill>
                <a:srgbClr val="000000"/>
              </a:solidFill>
              <a:latin typeface="Bahnschrift"/>
            </a:endParaRPr>
          </a:p>
          <a:p>
            <a:pPr marL="800100" lvl="1" indent="-342900" algn="l">
              <a:buFont typeface="Courier New" panose="020B0604020202020204" pitchFamily="34" charset="0"/>
              <a:buChar char="o"/>
            </a:pPr>
            <a:r>
              <a:rPr lang="de-DE" sz="1600" spc="140">
                <a:solidFill>
                  <a:srgbClr val="3A3A3A"/>
                </a:solidFill>
                <a:latin typeface="Tw Cen MT"/>
              </a:rPr>
              <a:t>in Lorsch, am 06.02.2026, 16 – 20 Uhr</a:t>
            </a:r>
          </a:p>
          <a:p>
            <a:pPr marL="800100" lvl="1" indent="-342900" algn="l">
              <a:buFont typeface="Courier New" panose="020B0604020202020204" pitchFamily="34" charset="0"/>
              <a:buChar char="o"/>
            </a:pPr>
            <a:r>
              <a:rPr lang="de-DE" sz="1600" spc="140">
                <a:solidFill>
                  <a:srgbClr val="000000"/>
                </a:solidFill>
                <a:latin typeface="Tw Cen MT"/>
              </a:rPr>
              <a:t>in Darmstadt, am 13.03.2026, 17 </a:t>
            </a:r>
            <a:r>
              <a:rPr lang="de-DE" sz="1600" spc="140">
                <a:solidFill>
                  <a:srgbClr val="3A3A3A"/>
                </a:solidFill>
                <a:latin typeface="Tw Cen MT"/>
              </a:rPr>
              <a:t>– </a:t>
            </a:r>
            <a:r>
              <a:rPr lang="de-DE" sz="1600" spc="140">
                <a:solidFill>
                  <a:srgbClr val="000000"/>
                </a:solidFill>
                <a:latin typeface="Tw Cen MT"/>
              </a:rPr>
              <a:t>22 Uhr</a:t>
            </a:r>
            <a:endParaRPr lang="de-DE" sz="1600" spc="140">
              <a:solidFill>
                <a:srgbClr val="3A3A3A"/>
              </a:solidFill>
              <a:latin typeface="Tw Cen MT"/>
            </a:endParaRPr>
          </a:p>
          <a:p>
            <a:pPr marL="800100" lvl="1" indent="-342900" algn="l">
              <a:buFont typeface="Courier New" panose="020B0604020202020204" pitchFamily="34" charset="0"/>
              <a:buChar char="o"/>
            </a:pPr>
            <a:endParaRPr lang="de-DE" sz="1600" spc="140">
              <a:solidFill>
                <a:srgbClr val="3A3A3A"/>
              </a:solidFill>
              <a:latin typeface="Tw Cen MT"/>
            </a:endParaRPr>
          </a:p>
          <a:p>
            <a:r>
              <a:rPr lang="de-DE" sz="1600">
                <a:latin typeface="Bahnschrift"/>
              </a:rPr>
              <a:t>Infoveranstaltung</a:t>
            </a:r>
            <a:endParaRPr lang="de-DE" sz="1600">
              <a:solidFill>
                <a:srgbClr val="000000"/>
              </a:solidFill>
              <a:latin typeface="Bahnschrift"/>
            </a:endParaRPr>
          </a:p>
          <a:p>
            <a:pPr marL="800100" lvl="1" indent="-342900" algn="l">
              <a:buFont typeface="Courier New" panose="020B0604020202020204" pitchFamily="34" charset="0"/>
              <a:buChar char="o"/>
            </a:pPr>
            <a:r>
              <a:rPr lang="de-DE" sz="1600">
                <a:solidFill>
                  <a:srgbClr val="3A3A3A"/>
                </a:solidFill>
                <a:latin typeface="Tw Cen MT"/>
              </a:rPr>
              <a:t>KKS am 10.02.2026, 18 Uhr</a:t>
            </a:r>
          </a:p>
          <a:p>
            <a:pPr marL="800100" lvl="1" indent="-342900" algn="l">
              <a:buFont typeface="Courier New" panose="020B0604020202020204" pitchFamily="34" charset="0"/>
              <a:buChar char="o"/>
            </a:pPr>
            <a:r>
              <a:rPr lang="de-DE" sz="1600">
                <a:solidFill>
                  <a:srgbClr val="3A3A3A"/>
                </a:solidFill>
                <a:latin typeface="Tw Cen MT"/>
              </a:rPr>
              <a:t>HMS am 28.01.2026, 18 – 20 Uhr</a:t>
            </a:r>
          </a:p>
          <a:p>
            <a:pPr marL="800100" lvl="1" indent="-342900" algn="l">
              <a:buFont typeface="Courier New" panose="020B0604020202020204" pitchFamily="34" charset="0"/>
              <a:buChar char="o"/>
            </a:pPr>
            <a:r>
              <a:rPr lang="de-DE" sz="1600">
                <a:solidFill>
                  <a:srgbClr val="3A3A3A"/>
                </a:solidFill>
                <a:latin typeface="Tw Cen MT"/>
              </a:rPr>
              <a:t>ESS am 07.02.2026, 9 – 11 Uhr</a:t>
            </a:r>
            <a:endParaRPr lang="de-DE" sz="1600" spc="140">
              <a:solidFill>
                <a:srgbClr val="3A3A3A"/>
              </a:solidFill>
              <a:latin typeface="Tw Cen MT"/>
            </a:endParaRPr>
          </a:p>
          <a:p>
            <a:pPr lvl="1" algn="l"/>
            <a:endParaRPr lang="de-DE" sz="1600" spc="140">
              <a:solidFill>
                <a:srgbClr val="3A3A3A"/>
              </a:solidFill>
            </a:endParaRPr>
          </a:p>
          <a:p>
            <a:r>
              <a:rPr lang="de-DE" sz="1600">
                <a:solidFill>
                  <a:srgbClr val="3A3A3A"/>
                </a:solidFill>
                <a:latin typeface="Bahnschrift"/>
              </a:rPr>
              <a:t>Messen</a:t>
            </a:r>
          </a:p>
          <a:p>
            <a:pPr marL="800100" lvl="1" indent="-342900" algn="l">
              <a:buFont typeface="Courier New" panose="020B0604020202020204" pitchFamily="34" charset="0"/>
              <a:buChar char="o"/>
            </a:pPr>
            <a:r>
              <a:rPr lang="de-DE" sz="1600">
                <a:solidFill>
                  <a:srgbClr val="3A3A3A"/>
                </a:solidFill>
                <a:latin typeface="Tw Cen MT"/>
              </a:rPr>
              <a:t>Berufswahlmesse Frankfurt am 8. &amp; 9. Mai 2026</a:t>
            </a:r>
          </a:p>
          <a:p>
            <a:pPr marL="800100" lvl="1" indent="-342900" algn="l">
              <a:buFont typeface="Courier New" panose="020B0604020202020204" pitchFamily="34" charset="0"/>
              <a:buChar char="o"/>
            </a:pPr>
            <a:r>
              <a:rPr lang="de-DE" sz="1600">
                <a:solidFill>
                  <a:srgbClr val="3A3A3A"/>
                </a:solidFill>
                <a:latin typeface="Tw Cen MT"/>
              </a:rPr>
              <a:t>Studien- und Ausbildungsmesse Chancen+ Darmstadt am 28. Januar 2026, 9-17 Uhr  </a:t>
            </a:r>
            <a:endParaRPr lang="de-DE">
              <a:solidFill>
                <a:srgbClr val="000000"/>
              </a:solidFill>
              <a:latin typeface="Tw Cen MT"/>
            </a:endParaRPr>
          </a:p>
          <a:p>
            <a:pPr marL="800100" lvl="1" indent="-342900" algn="l">
              <a:buFont typeface="Courier New" panose="020B0604020202020204" pitchFamily="34" charset="0"/>
              <a:buChar char="o"/>
            </a:pPr>
            <a:endParaRPr lang="de-DE" sz="1600">
              <a:solidFill>
                <a:srgbClr val="3A3A3A"/>
              </a:solidFill>
              <a:latin typeface="Bahnschrift"/>
            </a:endParaRPr>
          </a:p>
          <a:p>
            <a:pPr marL="800100" lvl="1" indent="-342900" algn="l">
              <a:buFont typeface="Courier New" panose="020B0604020202020204" pitchFamily="34" charset="0"/>
              <a:buChar char="o"/>
            </a:pPr>
            <a:r>
              <a:rPr lang="de-DE" sz="1600">
                <a:solidFill>
                  <a:srgbClr val="3A3A3A"/>
                </a:solidFill>
                <a:latin typeface="Bahnschrift"/>
              </a:rPr>
              <a:t>HABO</a:t>
            </a:r>
            <a:r>
              <a:rPr lang="de-DE" sz="1600">
                <a:solidFill>
                  <a:srgbClr val="3A3A3A"/>
                </a:solidFill>
                <a:latin typeface="Tw Cen MT"/>
              </a:rPr>
              <a:t>-Schuleigene Ausbildungsmesse, am 25.03.2026</a:t>
            </a:r>
            <a:endParaRPr lang="de-DE"/>
          </a:p>
        </p:txBody>
      </p:sp>
      <p:pic>
        <p:nvPicPr>
          <p:cNvPr id="12" name="Grafik 11" descr="Ein Bild, das Muster, rot, Design, Quadrat enthält.&#10;&#10;KI-generierte Inhalte können fehlerhaft sein.">
            <a:extLst>
              <a:ext uri="{FF2B5EF4-FFF2-40B4-BE49-F238E27FC236}">
                <a16:creationId xmlns:a16="http://schemas.microsoft.com/office/drawing/2014/main" id="{DC27D316-46AB-FE90-93FE-F2B813FB39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0" y="2480388"/>
            <a:ext cx="3607837" cy="3607837"/>
          </a:xfrm>
          <a:prstGeom prst="rect">
            <a:avLst/>
          </a:prstGeom>
        </p:spPr>
      </p:pic>
    </p:spTree>
    <p:extLst>
      <p:ext uri="{BB962C8B-B14F-4D97-AF65-F5344CB8AC3E}">
        <p14:creationId xmlns:p14="http://schemas.microsoft.com/office/powerpoint/2010/main" val="41636816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Bildplatzhalter 10" descr="Ein Bild, das Gebäude, orange, Baumaterial enthält.&#10;&#10;Automatisch generierte Beschreibung">
            <a:extLst>
              <a:ext uri="{FF2B5EF4-FFF2-40B4-BE49-F238E27FC236}">
                <a16:creationId xmlns:a16="http://schemas.microsoft.com/office/drawing/2014/main" id="{DD73295D-4867-43EC-AC6B-6C46423648E2}"/>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0" y="24"/>
            <a:ext cx="8534400" cy="6857951"/>
          </a:xfrm>
          <a:noFill/>
        </p:spPr>
      </p:pic>
      <p:sp>
        <p:nvSpPr>
          <p:cNvPr id="2" name="Titel 1">
            <a:extLst>
              <a:ext uri="{FF2B5EF4-FFF2-40B4-BE49-F238E27FC236}">
                <a16:creationId xmlns:a16="http://schemas.microsoft.com/office/drawing/2014/main" id="{69FAE308-3076-43DB-B834-DA0B0AE19AF9}"/>
              </a:ext>
            </a:extLst>
          </p:cNvPr>
          <p:cNvSpPr>
            <a:spLocks noGrp="1"/>
          </p:cNvSpPr>
          <p:nvPr>
            <p:ph type="ctrTitle"/>
          </p:nvPr>
        </p:nvSpPr>
        <p:spPr>
          <a:xfrm>
            <a:off x="6095999" y="1330359"/>
            <a:ext cx="4680857" cy="1429466"/>
          </a:xfrm>
        </p:spPr>
        <p:txBody>
          <a:bodyPr rtlCol="0" anchor="b">
            <a:normAutofit fontScale="90000"/>
          </a:bodyPr>
          <a:lstStyle/>
          <a:p>
            <a:pPr rtl="0"/>
            <a:r>
              <a:rPr lang="de-DE"/>
              <a:t>VIELEN DANK Für Ihr Kommen!</a:t>
            </a:r>
          </a:p>
        </p:txBody>
      </p:sp>
      <p:sp>
        <p:nvSpPr>
          <p:cNvPr id="3" name="Inhaltsplatzhalter 2">
            <a:extLst>
              <a:ext uri="{FF2B5EF4-FFF2-40B4-BE49-F238E27FC236}">
                <a16:creationId xmlns:a16="http://schemas.microsoft.com/office/drawing/2014/main" id="{BABC2CE0-8806-4B2A-A10A-32984D317434}"/>
              </a:ext>
            </a:extLst>
          </p:cNvPr>
          <p:cNvSpPr>
            <a:spLocks noGrp="1"/>
          </p:cNvSpPr>
          <p:nvPr>
            <p:ph type="subTitle" idx="1"/>
          </p:nvPr>
        </p:nvSpPr>
        <p:spPr>
          <a:xfrm>
            <a:off x="6096000" y="2876204"/>
            <a:ext cx="4446062" cy="2494446"/>
          </a:xfrm>
        </p:spPr>
        <p:txBody>
          <a:bodyPr vert="horz" lIns="91440" tIns="45720" rIns="91440" bIns="45720" rtlCol="0" anchor="t">
            <a:normAutofit fontScale="92500"/>
          </a:bodyPr>
          <a:lstStyle/>
          <a:p>
            <a:r>
              <a:rPr lang="de-DE" b="1"/>
              <a:t>Falls Sie noch Fragen rund um die Berufsorientierung haben sollen, können Sie uns gerne jederzeit kontaktieren:</a:t>
            </a:r>
          </a:p>
          <a:p>
            <a:r>
              <a:rPr lang="de-DE"/>
              <a:t>BO-Team</a:t>
            </a:r>
          </a:p>
          <a:p>
            <a:r>
              <a:rPr lang="de-DE">
                <a:latin typeface="Tw Cen MT"/>
              </a:rPr>
              <a:t>Frau Brooks, Frau Markgraf &amp; Frau </a:t>
            </a:r>
            <a:r>
              <a:rPr lang="de-DE" err="1">
                <a:latin typeface="Tw Cen MT"/>
              </a:rPr>
              <a:t>Hatil</a:t>
            </a:r>
            <a:endParaRPr lang="de-DE" err="1"/>
          </a:p>
        </p:txBody>
      </p:sp>
    </p:spTree>
    <p:extLst>
      <p:ext uri="{BB962C8B-B14F-4D97-AF65-F5344CB8AC3E}">
        <p14:creationId xmlns:p14="http://schemas.microsoft.com/office/powerpoint/2010/main" val="1161345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8460295B-54B9-4937-90E3-BAB9CE69E30B}"/>
              </a:ext>
            </a:extLst>
          </p:cNvPr>
          <p:cNvSpPr>
            <a:spLocks noGrp="1"/>
          </p:cNvSpPr>
          <p:nvPr>
            <p:ph type="title"/>
          </p:nvPr>
        </p:nvSpPr>
        <p:spPr>
          <a:xfrm>
            <a:off x="2034073" y="2944956"/>
            <a:ext cx="8108303" cy="902916"/>
          </a:xfrm>
        </p:spPr>
        <p:txBody>
          <a:bodyPr rtlCol="0" anchor="ctr">
            <a:normAutofit fontScale="90000"/>
          </a:bodyPr>
          <a:lstStyle/>
          <a:p>
            <a:r>
              <a:rPr lang="de-DE">
                <a:latin typeface="Bahnschrift"/>
              </a:rPr>
              <a:t>Gemeinsame Präsentation der</a:t>
            </a:r>
            <a:r>
              <a:rPr lang="de-DE"/>
              <a:t/>
            </a:r>
            <a:br>
              <a:rPr lang="de-DE"/>
            </a:br>
            <a:r>
              <a:rPr lang="de-DE" sz="1500">
                <a:latin typeface="Bahnschrift"/>
              </a:rPr>
              <a:t> </a:t>
            </a:r>
            <a:r>
              <a:rPr lang="de-DE" sz="2700" b="1"/>
              <a:t/>
            </a:r>
            <a:br>
              <a:rPr lang="de-DE" sz="2700" b="1"/>
            </a:br>
            <a:r>
              <a:rPr lang="de-DE" sz="2700" b="1">
                <a:latin typeface="Bahnschrift"/>
              </a:rPr>
              <a:t>Heinrich-</a:t>
            </a:r>
            <a:r>
              <a:rPr lang="de-DE" sz="2700" b="1" err="1">
                <a:latin typeface="Bahnschrift"/>
              </a:rPr>
              <a:t>Metzendorf</a:t>
            </a:r>
            <a:r>
              <a:rPr lang="de-DE" sz="2700" b="1">
                <a:latin typeface="Bahnschrift"/>
              </a:rPr>
              <a:t>-Schule Bensheim &amp;</a:t>
            </a:r>
            <a:r>
              <a:rPr lang="de-DE" sz="2700" b="1"/>
              <a:t/>
            </a:r>
            <a:br>
              <a:rPr lang="de-DE" sz="2700" b="1"/>
            </a:br>
            <a:r>
              <a:rPr lang="de-DE" sz="2700" b="1">
                <a:latin typeface="Bahnschrift"/>
              </a:rPr>
              <a:t>Karl-Kübel-Schule Bensheim</a:t>
            </a:r>
          </a:p>
        </p:txBody>
      </p:sp>
    </p:spTree>
    <p:extLst>
      <p:ext uri="{BB962C8B-B14F-4D97-AF65-F5344CB8AC3E}">
        <p14:creationId xmlns:p14="http://schemas.microsoft.com/office/powerpoint/2010/main" val="265812348"/>
      </p:ext>
    </p:extLst>
  </p:cSld>
  <p:clrMapOvr>
    <a:masterClrMapping/>
  </p:clrMapOvr>
</p:sld>
</file>

<file path=ppt/theme/theme1.xml><?xml version="1.0" encoding="utf-8"?>
<a:theme xmlns:a="http://schemas.openxmlformats.org/drawingml/2006/main" name="Office-Design">
  <a:themeElements>
    <a:clrScheme name="Creative Red 1">
      <a:dk1>
        <a:srgbClr val="000000"/>
      </a:dk1>
      <a:lt1>
        <a:srgbClr val="FFFFFF"/>
      </a:lt1>
      <a:dk2>
        <a:srgbClr val="3A3A3A"/>
      </a:dk2>
      <a:lt2>
        <a:srgbClr val="E7E6E6"/>
      </a:lt2>
      <a:accent1>
        <a:srgbClr val="632423"/>
      </a:accent1>
      <a:accent2>
        <a:srgbClr val="B51200"/>
      </a:accent2>
      <a:accent3>
        <a:srgbClr val="FD1B17"/>
      </a:accent3>
      <a:accent4>
        <a:srgbClr val="F9EBE5"/>
      </a:accent4>
      <a:accent5>
        <a:srgbClr val="03C9C6"/>
      </a:accent5>
      <a:accent6>
        <a:srgbClr val="01B9D1"/>
      </a:accent6>
      <a:hlink>
        <a:srgbClr val="0563C1"/>
      </a:hlink>
      <a:folHlink>
        <a:srgbClr val="954F72"/>
      </a:folHlink>
    </a:clrScheme>
    <a:fontScheme name="Custom 76">
      <a:majorFont>
        <a:latin typeface="Bahnschrif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9457628_TF11580736_Win32" id="{F27974B1-19F7-485F-8EB2-1129E946A8E4}" vid="{1DD9B627-35DF-40C0-A344-9C04E4D8E680}"/>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E052950F83B474298EFFA620A9E2722" ma:contentTypeVersion="0" ma:contentTypeDescription="Ein neues Dokument erstellen." ma:contentTypeScope="" ma:versionID="d4cca278a1543b47b5e47a7d6b5f3e7c">
  <xsd:schema xmlns:xsd="http://www.w3.org/2001/XMLSchema" xmlns:xs="http://www.w3.org/2001/XMLSchema" xmlns:p="http://schemas.microsoft.com/office/2006/metadata/properties" targetNamespace="http://schemas.microsoft.com/office/2006/metadata/properties" ma:root="true" ma:fieldsID="3b0e86e43268d7499bc47c9769927b6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9D5F83-97DB-4042-BFC0-665B05F35179}">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532BC193-1E5D-42CA-92FB-CB15BBE1F56A}">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D1B13BD-E781-417A-B53F-0EDDA23B05BE}">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Kreative rote Präsentation</Template>
  <TotalTime>0</TotalTime>
  <Words>2570</Words>
  <Application>Microsoft Office PowerPoint</Application>
  <PresentationFormat>Breitbild</PresentationFormat>
  <Paragraphs>564</Paragraphs>
  <Slides>82</Slides>
  <Notes>59</Notes>
  <HiddenSlides>0</HiddenSlides>
  <MMClips>0</MMClips>
  <ScaleCrop>false</ScaleCrop>
  <HeadingPairs>
    <vt:vector size="6" baseType="variant">
      <vt:variant>
        <vt:lpstr>Verwendete Schriftarten</vt:lpstr>
      </vt:variant>
      <vt:variant>
        <vt:i4>18</vt:i4>
      </vt:variant>
      <vt:variant>
        <vt:lpstr>Design</vt:lpstr>
      </vt:variant>
      <vt:variant>
        <vt:i4>1</vt:i4>
      </vt:variant>
      <vt:variant>
        <vt:lpstr>Folientitel</vt:lpstr>
      </vt:variant>
      <vt:variant>
        <vt:i4>82</vt:i4>
      </vt:variant>
    </vt:vector>
  </HeadingPairs>
  <TitlesOfParts>
    <vt:vector size="101" baseType="lpstr">
      <vt:lpstr>Aptos</vt:lpstr>
      <vt:lpstr>Arial</vt:lpstr>
      <vt:lpstr>Arial Black</vt:lpstr>
      <vt:lpstr>Bahnschrift</vt:lpstr>
      <vt:lpstr>Bell MT</vt:lpstr>
      <vt:lpstr>Calibri</vt:lpstr>
      <vt:lpstr>Centaur</vt:lpstr>
      <vt:lpstr>Century Gothic</vt:lpstr>
      <vt:lpstr>Courier New</vt:lpstr>
      <vt:lpstr>HGGothicE</vt:lpstr>
      <vt:lpstr>MuseoModerno Medium</vt:lpstr>
      <vt:lpstr>Noto Sans Symbols</vt:lpstr>
      <vt:lpstr>OpenSymbol</vt:lpstr>
      <vt:lpstr>Source Sans Pro</vt:lpstr>
      <vt:lpstr>Symbol</vt:lpstr>
      <vt:lpstr>Times New Roman</vt:lpstr>
      <vt:lpstr>Tw Cen MT</vt:lpstr>
      <vt:lpstr>Wingdings</vt:lpstr>
      <vt:lpstr>Office-Design</vt:lpstr>
      <vt:lpstr>ElternInfoabend  Weiterführende Bildungs- und Berufswege</vt:lpstr>
      <vt:lpstr>Agenda</vt:lpstr>
      <vt:lpstr> (Aus)Bildungswege nach der Martin-Buber-Schule</vt:lpstr>
      <vt:lpstr>PowerPoint-Präsentation</vt:lpstr>
      <vt:lpstr>PowerPoint-Präsentation</vt:lpstr>
      <vt:lpstr>PowerPoint-Präsentation</vt:lpstr>
      <vt:lpstr>Angebote der Elisabeth Selbert Schule</vt:lpstr>
      <vt:lpstr>Aufnahmebedingungen Zweijährige Höhere Berufsfachschule</vt:lpstr>
      <vt:lpstr>Gemeinsame Präsentation der   Heinrich-Metzendorf-Schule Bensheim &amp; Karl-Kübel-Schule Bensheim</vt:lpstr>
      <vt:lpstr> BILDUNGSANGEBOTE   BERUFLICHE SCHULEN IM KREIS BERGSTRASSE</vt:lpstr>
      <vt:lpstr>Berufliche Schulen – Theorie trifft Praxis! </vt:lpstr>
      <vt:lpstr>Berufliche Schulen – Theorie trifft Praxis! </vt:lpstr>
      <vt:lpstr>Berufliche Schulen – Theorie trifft Praxis! </vt:lpstr>
      <vt:lpstr>Berufliche Schulen – Theorie trifft Praxis! </vt:lpstr>
      <vt:lpstr>Angebote der Karl Kübel Schule (nach MSA) </vt:lpstr>
      <vt:lpstr>Unsere Fachrichtungen</vt:lpstr>
      <vt:lpstr>Angebote der Heinrich Metzendorf Schule (nach MSA) </vt:lpstr>
      <vt:lpstr>Unsere Fachrichtungen</vt:lpstr>
      <vt:lpstr>Unsere Fachrichtungen</vt:lpstr>
      <vt:lpstr>Angebote nach dem Hauptschulabschluss am Beispiel der Heinrich Metzendorf Schule </vt:lpstr>
      <vt:lpstr>Angebote für Schülerinnen und Schüler mit Hauptschulabschluss – Zweijährige Berufsfachschulen</vt:lpstr>
      <vt:lpstr>      Weitere Angebote für Schülerinnen und Schüler</vt:lpstr>
      <vt:lpstr>Guter Unterricht braucht die richtige Ausstattung!</vt:lpstr>
      <vt:lpstr>Gute Ausstattung</vt:lpstr>
      <vt:lpstr>Gute Ausstattung</vt:lpstr>
      <vt:lpstr>Aufnahmebedingungen Duale Ausbildung</vt:lpstr>
      <vt:lpstr>Aufnahmebedingungen Berufliches Gymnasium</vt:lpstr>
      <vt:lpstr>Aufnahmebedingungen Fachoberschule Form A</vt:lpstr>
      <vt:lpstr>Aus unserem Schulleben</vt:lpstr>
      <vt:lpstr>Aus unserem Schulleben</vt:lpstr>
      <vt:lpstr>Aus unserem Schulleben</vt:lpstr>
      <vt:lpstr>Weitere Informationen?</vt:lpstr>
      <vt:lpstr>Herr Federmeyer  Starkenburg-Gymnasium Heppenheim</vt:lpstr>
      <vt:lpstr>PowerPoint-Präsentation</vt:lpstr>
      <vt:lpstr>PowerPoint-Präsentation</vt:lpstr>
      <vt:lpstr>PowerPoint-Präsentation</vt:lpstr>
      <vt:lpstr>PowerPoint-Präsentation</vt:lpstr>
      <vt:lpstr>PowerPoint-Präsentation</vt:lpstr>
      <vt:lpstr>PowerPoint-Präsentation</vt:lpstr>
      <vt:lpstr>Frau Borgulya &amp; Herr Saraullo IHK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Sonstiges und Ausblick</vt:lpstr>
      <vt:lpstr>Frau Peltzer  Agentur für Arbeit Darmstadt</vt:lpstr>
      <vt:lpstr>     Name:  Renate Peltzer  Beruf:  Berufsberaterin  Ort:      Bensheim  E-Mail: darmstadt.berufsberatung@arbeitsagentur.de  </vt:lpstr>
      <vt:lpstr>PowerPoint-Präsentation</vt:lpstr>
      <vt:lpstr>  </vt:lpstr>
      <vt:lpstr>  </vt:lpstr>
      <vt:lpstr>PowerPoint-Präsentation</vt:lpstr>
      <vt:lpstr>      </vt:lpstr>
      <vt:lpstr>       Zum Abschluss noch ein Zitat:   „Die Jugend von heute liebt den Luxus,  hat schlechte Manieren und verachtet die Autorität“                   </vt:lpstr>
      <vt:lpstr>Ausblick</vt:lpstr>
      <vt:lpstr>PowerPoint-Präsentation</vt:lpstr>
      <vt:lpstr>Anstehende Veranstaltung</vt:lpstr>
      <vt:lpstr>VIELEN DANK Für Ihr Kommen!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Eltern-Infoabend (8R)</dc:title>
  <dc:creator>Christian Wolff</dc:creator>
  <cp:lastModifiedBy>Meier, Jonas - Martin-Buber-Schule, Heppenheim</cp:lastModifiedBy>
  <cp:revision>2</cp:revision>
  <dcterms:created xsi:type="dcterms:W3CDTF">2022-04-19T15:08:49Z</dcterms:created>
  <dcterms:modified xsi:type="dcterms:W3CDTF">2026-02-04T17:07:19Z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0x0101000E052950F83B474298EFFA620A9E2722</vt:lpwstr>
  </property>
</Properties>
</file>